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Lst>
  <p:sldIdLst>
    <p:sldId id="257" r:id="rId4"/>
    <p:sldId id="258" r:id="rId5"/>
    <p:sldId id="262" r:id="rId6"/>
    <p:sldId id="260" r:id="rId7"/>
    <p:sldId id="265" r:id="rId8"/>
    <p:sldId id="267" r:id="rId9"/>
    <p:sldId id="266" r:id="rId10"/>
    <p:sldId id="268" r:id="rId11"/>
    <p:sldId id="320" r:id="rId12"/>
    <p:sldId id="264" r:id="rId13"/>
    <p:sldId id="270" r:id="rId14"/>
    <p:sldId id="271" r:id="rId15"/>
    <p:sldId id="272" r:id="rId16"/>
    <p:sldId id="273" r:id="rId17"/>
    <p:sldId id="274" r:id="rId18"/>
    <p:sldId id="275" r:id="rId19"/>
    <p:sldId id="276" r:id="rId20"/>
    <p:sldId id="302" r:id="rId21"/>
    <p:sldId id="304" r:id="rId22"/>
    <p:sldId id="305" r:id="rId23"/>
    <p:sldId id="307" r:id="rId24"/>
    <p:sldId id="279" r:id="rId25"/>
    <p:sldId id="313" r:id="rId26"/>
    <p:sldId id="282" r:id="rId27"/>
    <p:sldId id="326" r:id="rId28"/>
    <p:sldId id="314" r:id="rId29"/>
    <p:sldId id="285" r:id="rId30"/>
    <p:sldId id="325" r:id="rId31"/>
    <p:sldId id="315" r:id="rId32"/>
    <p:sldId id="309" r:id="rId33"/>
    <p:sldId id="319" r:id="rId34"/>
    <p:sldId id="288" r:id="rId35"/>
    <p:sldId id="322" r:id="rId36"/>
    <p:sldId id="316" r:id="rId37"/>
    <p:sldId id="310" r:id="rId38"/>
    <p:sldId id="291" r:id="rId39"/>
    <p:sldId id="324" r:id="rId40"/>
    <p:sldId id="317" r:id="rId41"/>
    <p:sldId id="299" r:id="rId42"/>
    <p:sldId id="294" r:id="rId43"/>
    <p:sldId id="295" r:id="rId44"/>
    <p:sldId id="296" r:id="rId45"/>
    <p:sldId id="297" r:id="rId46"/>
    <p:sldId id="298" r:id="rId47"/>
    <p:sldId id="269" r:id="rId48"/>
    <p:sldId id="263" r:id="rId49"/>
    <p:sldId id="327" r:id="rId50"/>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77" autoAdjust="0"/>
  </p:normalViewPr>
  <p:slideViewPr>
    <p:cSldViewPr>
      <p:cViewPr varScale="1">
        <p:scale>
          <a:sx n="68" d="100"/>
          <a:sy n="68" d="100"/>
        </p:scale>
        <p:origin x="-954" y="-90"/>
      </p:cViewPr>
      <p:guideLst>
        <p:guide orient="horz" pos="2160"/>
        <p:guide pos="2880"/>
      </p:guideLst>
    </p:cSldViewPr>
  </p:slideViewPr>
  <p:outlineViewPr>
    <p:cViewPr>
      <p:scale>
        <a:sx n="33" d="100"/>
        <a:sy n="33" d="100"/>
      </p:scale>
      <p:origin x="48" y="1417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242800" y="1450800"/>
            <a:ext cx="6012000" cy="1470025"/>
          </a:xfrm>
        </p:spPr>
        <p:txBody>
          <a:bodyPr anchor="b">
            <a:noAutofit/>
          </a:bodyPr>
          <a:lstStyle>
            <a:lvl1pPr algn="l">
              <a:defRPr sz="3500">
                <a:solidFill>
                  <a:schemeClr val="accent1"/>
                </a:solidFill>
              </a:defRPr>
            </a:lvl1pPr>
          </a:lstStyle>
          <a:p>
            <a:r>
              <a:rPr lang="fi-FI" smtClean="0"/>
              <a:t>Muokkaa perustyyl. napsautt.</a:t>
            </a:r>
            <a:endParaRPr lang="fi-FI"/>
          </a:p>
        </p:txBody>
      </p:sp>
      <p:sp>
        <p:nvSpPr>
          <p:cNvPr id="3" name="Subtitle 2"/>
          <p:cNvSpPr>
            <a:spLocks noGrp="1"/>
          </p:cNvSpPr>
          <p:nvPr>
            <p:ph type="subTitle" idx="1"/>
          </p:nvPr>
        </p:nvSpPr>
        <p:spPr>
          <a:xfrm>
            <a:off x="2242800" y="2973600"/>
            <a:ext cx="6012000" cy="774000"/>
          </a:xfrm>
        </p:spPr>
        <p:txBody>
          <a:bodyPr>
            <a:noAutofit/>
          </a:bodyPr>
          <a:lstStyle>
            <a:lvl1pPr marL="0" indent="0" algn="l">
              <a:buNone/>
              <a:defRPr sz="180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5" name="Footer Placeholder 4"/>
          <p:cNvSpPr>
            <a:spLocks noGrp="1"/>
          </p:cNvSpPr>
          <p:nvPr>
            <p:ph type="ftr" sz="quarter" idx="11"/>
          </p:nvPr>
        </p:nvSpPr>
        <p:spPr/>
        <p:txBody>
          <a:bodyPr/>
          <a:lstStyle/>
          <a:p>
            <a:endParaRPr lang="fi-FI"/>
          </a:p>
        </p:txBody>
      </p:sp>
      <p:sp>
        <p:nvSpPr>
          <p:cNvPr id="4" name="Date Placeholder 3"/>
          <p:cNvSpPr>
            <a:spLocks noGrp="1"/>
          </p:cNvSpPr>
          <p:nvPr>
            <p:ph type="dt" sz="half" idx="10"/>
          </p:nvPr>
        </p:nvSpPr>
        <p:spPr/>
        <p:txBody>
          <a:bodyPr/>
          <a:lstStyle/>
          <a:p>
            <a:fld id="{9C57E604-9969-4E67-992D-72DD9B2D5E2C}" type="datetimeFigureOut">
              <a:rPr lang="fi-FI" smtClean="0"/>
              <a:pPr/>
              <a:t>23.9.2011</a:t>
            </a:fld>
            <a:endParaRPr lang="fi-FI"/>
          </a:p>
        </p:txBody>
      </p:sp>
      <p:pic>
        <p:nvPicPr>
          <p:cNvPr id="9" name="Picture 13" descr="master panda.jpg"/>
          <p:cNvPicPr>
            <a:picLocks noChangeAspect="1"/>
          </p:cNvPicPr>
          <p:nvPr/>
        </p:nvPicPr>
        <p:blipFill>
          <a:blip r:embed="rId2" cstate="email">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0" name="Rectangle 7"/>
          <p:cNvSpPr/>
          <p:nvPr/>
        </p:nvSpPr>
        <p:spPr>
          <a:xfrm>
            <a:off x="-7938" y="0"/>
            <a:ext cx="107951"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cxnSp>
        <p:nvCxnSpPr>
          <p:cNvPr id="12" name="Straight Connector 8"/>
          <p:cNvCxnSpPr/>
          <p:nvPr/>
        </p:nvCxnSpPr>
        <p:spPr>
          <a:xfrm>
            <a:off x="2336400" y="2919600"/>
            <a:ext cx="58716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8"/>
          <p:cNvCxnSpPr/>
          <p:nvPr/>
        </p:nvCxnSpPr>
        <p:spPr>
          <a:xfrm>
            <a:off x="2336400" y="3744000"/>
            <a:ext cx="58716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Panda">
    <p:spTree>
      <p:nvGrpSpPr>
        <p:cNvPr id="1" name=""/>
        <p:cNvGrpSpPr/>
        <p:nvPr/>
      </p:nvGrpSpPr>
      <p:grpSpPr>
        <a:xfrm>
          <a:off x="0" y="0"/>
          <a:ext cx="0" cy="0"/>
          <a:chOff x="0" y="0"/>
          <a:chExt cx="0" cy="0"/>
        </a:xfrm>
      </p:grpSpPr>
      <p:pic>
        <p:nvPicPr>
          <p:cNvPr id="5" name="Picture 18" descr="panda1.jpg"/>
          <p:cNvPicPr>
            <a:picLocks noChangeAspect="1"/>
          </p:cNvPicPr>
          <p:nvPr/>
        </p:nvPicPr>
        <p:blipFill>
          <a:blip r:embed="rId2" cstate="email">
            <a:clrChange>
              <a:clrFrom>
                <a:srgbClr val="FFFFFF"/>
              </a:clrFrom>
              <a:clrTo>
                <a:srgbClr val="FFFFFF">
                  <a:alpha val="0"/>
                </a:srgbClr>
              </a:clrTo>
            </a:clrChange>
          </a:blip>
          <a:srcRect/>
          <a:stretch>
            <a:fillRect/>
          </a:stretch>
        </p:blipFill>
        <p:spPr bwMode="auto">
          <a:xfrm>
            <a:off x="3481388" y="1792288"/>
            <a:ext cx="2181225" cy="3273425"/>
          </a:xfrm>
          <a:prstGeom prst="rect">
            <a:avLst/>
          </a:prstGeom>
          <a:noFill/>
          <a:ln w="9525">
            <a:noFill/>
            <a:miter lim="800000"/>
            <a:headEnd/>
            <a:tailEnd/>
          </a:ln>
        </p:spPr>
      </p:pic>
      <p:sp>
        <p:nvSpPr>
          <p:cNvPr id="6" name="Rectangle 5"/>
          <p:cNvSpPr/>
          <p:nvPr/>
        </p:nvSpPr>
        <p:spPr>
          <a:xfrm>
            <a:off x="-7938" y="0"/>
            <a:ext cx="107951"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Lopetusdia">
    <p:spTree>
      <p:nvGrpSpPr>
        <p:cNvPr id="1" name=""/>
        <p:cNvGrpSpPr/>
        <p:nvPr/>
      </p:nvGrpSpPr>
      <p:grpSpPr>
        <a:xfrm>
          <a:off x="0" y="0"/>
          <a:ext cx="0" cy="0"/>
          <a:chOff x="0" y="0"/>
          <a:chExt cx="0" cy="0"/>
        </a:xfrm>
      </p:grpSpPr>
      <p:sp>
        <p:nvSpPr>
          <p:cNvPr id="2" name="Title 1"/>
          <p:cNvSpPr>
            <a:spLocks noGrp="1"/>
          </p:cNvSpPr>
          <p:nvPr>
            <p:ph type="ctrTitle"/>
          </p:nvPr>
        </p:nvSpPr>
        <p:spPr>
          <a:xfrm>
            <a:off x="2242800" y="1450800"/>
            <a:ext cx="6012000" cy="1470025"/>
          </a:xfrm>
        </p:spPr>
        <p:txBody>
          <a:bodyPr anchor="b">
            <a:noAutofit/>
          </a:bodyPr>
          <a:lstStyle>
            <a:lvl1pPr algn="l">
              <a:defRPr sz="3500" baseline="0">
                <a:solidFill>
                  <a:schemeClr val="accent1"/>
                </a:solidFill>
              </a:defRPr>
            </a:lvl1pPr>
          </a:lstStyle>
          <a:p>
            <a:r>
              <a:rPr lang="fi-FI" smtClean="0"/>
              <a:t>Muokkaa perustyyl. napsautt.</a:t>
            </a:r>
            <a:endParaRPr lang="fi-FI" dirty="0"/>
          </a:p>
        </p:txBody>
      </p:sp>
      <p:sp>
        <p:nvSpPr>
          <p:cNvPr id="3" name="Subtitle 2"/>
          <p:cNvSpPr>
            <a:spLocks noGrp="1"/>
          </p:cNvSpPr>
          <p:nvPr>
            <p:ph type="subTitle" idx="1"/>
          </p:nvPr>
        </p:nvSpPr>
        <p:spPr>
          <a:xfrm>
            <a:off x="2242800" y="2973600"/>
            <a:ext cx="6012000" cy="774000"/>
          </a:xfrm>
        </p:spPr>
        <p:txBody>
          <a:bodyPr>
            <a:normAutofit/>
          </a:bodyPr>
          <a:lstStyle>
            <a:lvl1pPr marL="0" indent="0" algn="l">
              <a:buNone/>
              <a:defRPr sz="180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7" name="Tekstin paikkamerkki 16"/>
          <p:cNvSpPr>
            <a:spLocks noGrp="1"/>
          </p:cNvSpPr>
          <p:nvPr>
            <p:ph type="body" sz="quarter" idx="10" hasCustomPrompt="1"/>
          </p:nvPr>
        </p:nvSpPr>
        <p:spPr>
          <a:xfrm>
            <a:off x="2241822" y="3862799"/>
            <a:ext cx="6012000" cy="774000"/>
          </a:xfrm>
        </p:spPr>
        <p:txBody>
          <a:bodyPr anchor="ctr"/>
          <a:lstStyle>
            <a:lvl1pPr algn="l">
              <a:buNone/>
              <a:defRPr sz="2400">
                <a:solidFill>
                  <a:srgbClr val="000000"/>
                </a:solidFill>
              </a:defRPr>
            </a:lvl1pPr>
          </a:lstStyle>
          <a:p>
            <a:pPr lvl="0"/>
            <a:r>
              <a:rPr lang="fi-FI" dirty="0" smtClean="0"/>
              <a:t>Verkko-osoite</a:t>
            </a:r>
            <a:endParaRPr lang="fi-FI" dirty="0"/>
          </a:p>
        </p:txBody>
      </p:sp>
      <p:sp>
        <p:nvSpPr>
          <p:cNvPr id="14" name="Suorakulmio 13"/>
          <p:cNvSpPr/>
          <p:nvPr/>
        </p:nvSpPr>
        <p:spPr>
          <a:xfrm>
            <a:off x="597600" y="6256800"/>
            <a:ext cx="1606530" cy="215444"/>
          </a:xfrm>
          <a:prstGeom prst="rect">
            <a:avLst/>
          </a:prstGeom>
        </p:spPr>
        <p:txBody>
          <a:bodyPr wrap="none">
            <a:spAutoFit/>
          </a:bodyPr>
          <a:lstStyle/>
          <a:p>
            <a:r>
              <a:rPr lang="en-US" sz="800" kern="1200" baseline="0" dirty="0" err="1" smtClean="0">
                <a:solidFill>
                  <a:srgbClr val="404040"/>
                </a:solidFill>
                <a:latin typeface="+mn-lt"/>
                <a:ea typeface="+mn-ea"/>
                <a:cs typeface="+mn-cs"/>
              </a:rPr>
              <a:t>Esityksen</a:t>
            </a:r>
            <a:r>
              <a:rPr lang="en-US" sz="800" kern="1200" baseline="0" dirty="0" smtClean="0">
                <a:solidFill>
                  <a:srgbClr val="404040"/>
                </a:solidFill>
                <a:latin typeface="+mn-lt"/>
                <a:ea typeface="+mn-ea"/>
                <a:cs typeface="+mn-cs"/>
              </a:rPr>
              <a:t> </a:t>
            </a:r>
            <a:r>
              <a:rPr lang="en-US" sz="800" kern="1200" baseline="0" dirty="0" err="1" smtClean="0">
                <a:solidFill>
                  <a:srgbClr val="404040"/>
                </a:solidFill>
                <a:latin typeface="+mn-lt"/>
                <a:ea typeface="+mn-ea"/>
                <a:cs typeface="+mn-cs"/>
              </a:rPr>
              <a:t>kuvat</a:t>
            </a:r>
            <a:r>
              <a:rPr lang="en-US" sz="800" kern="1200" baseline="0" dirty="0" smtClean="0">
                <a:solidFill>
                  <a:srgbClr val="404040"/>
                </a:solidFill>
                <a:latin typeface="+mn-lt"/>
                <a:ea typeface="+mn-ea"/>
                <a:cs typeface="+mn-cs"/>
              </a:rPr>
              <a:t> © 2010, WWF.</a:t>
            </a:r>
            <a:endParaRPr lang="fi-FI" sz="800" dirty="0">
              <a:solidFill>
                <a:srgbClr val="404040"/>
              </a:solidFill>
            </a:endParaRPr>
          </a:p>
        </p:txBody>
      </p:sp>
      <p:pic>
        <p:nvPicPr>
          <p:cNvPr id="9" name="Picture 13" descr="master panda.jpg"/>
          <p:cNvPicPr>
            <a:picLocks noChangeAspect="1"/>
          </p:cNvPicPr>
          <p:nvPr/>
        </p:nvPicPr>
        <p:blipFill>
          <a:blip r:embed="rId2" cstate="email">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0" name="Rectangle 7"/>
          <p:cNvSpPr/>
          <p:nvPr/>
        </p:nvSpPr>
        <p:spPr>
          <a:xfrm>
            <a:off x="-7938" y="0"/>
            <a:ext cx="107951"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cxnSp>
        <p:nvCxnSpPr>
          <p:cNvPr id="12" name="Straight Connector 8"/>
          <p:cNvCxnSpPr/>
          <p:nvPr/>
        </p:nvCxnSpPr>
        <p:spPr>
          <a:xfrm>
            <a:off x="2336400" y="2919600"/>
            <a:ext cx="58716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8"/>
          <p:cNvCxnSpPr/>
          <p:nvPr/>
        </p:nvCxnSpPr>
        <p:spPr>
          <a:xfrm>
            <a:off x="2336400" y="3744000"/>
            <a:ext cx="58716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8"/>
          <p:cNvCxnSpPr/>
          <p:nvPr/>
        </p:nvCxnSpPr>
        <p:spPr>
          <a:xfrm>
            <a:off x="608400" y="6451600"/>
            <a:ext cx="82188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fi-FI" smtClean="0"/>
              <a:t>Muokkaa perustyyl. napsautt.</a:t>
            </a:r>
            <a:endParaRPr lang="fi-FI"/>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10"/>
          </p:nvPr>
        </p:nvSpPr>
        <p:spPr/>
        <p:txBody>
          <a:bodyPr/>
          <a:lstStyle/>
          <a:p>
            <a:fld id="{9C57E604-9969-4E67-992D-72DD9B2D5E2C}" type="datetimeFigureOut">
              <a:rPr lang="fi-FI" smtClean="0"/>
              <a:pPr/>
              <a:t>23.9.2011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885688-299D-4CDD-9481-5C5AF6D5F9C0}" type="slidenum">
              <a:rPr lang="fi-FI" smtClean="0"/>
              <a:pPr/>
              <a:t>‹#›</a:t>
            </a:fld>
            <a:endParaRPr lang="fi-F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10"/>
          </p:nvPr>
        </p:nvSpPr>
        <p:spPr/>
        <p:txBody>
          <a:bodyPr/>
          <a:lstStyle/>
          <a:p>
            <a:fld id="{9C57E604-9969-4E67-992D-72DD9B2D5E2C}" type="datetimeFigureOut">
              <a:rPr lang="fi-FI" smtClean="0"/>
              <a:pPr/>
              <a:t>23.9.2011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885688-299D-4CDD-9481-5C5AF6D5F9C0}" type="slidenum">
              <a:rPr lang="fi-FI" smtClean="0"/>
              <a:pPr/>
              <a:t>‹#›</a:t>
            </a:fld>
            <a:endParaRPr lang="fi-FI"/>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242800" y="1450800"/>
            <a:ext cx="6012000" cy="1470025"/>
          </a:xfrm>
        </p:spPr>
        <p:txBody>
          <a:bodyPr anchor="b">
            <a:noAutofit/>
          </a:bodyPr>
          <a:lstStyle>
            <a:lvl1pPr algn="l">
              <a:defRPr sz="3500">
                <a:solidFill>
                  <a:schemeClr val="accent5"/>
                </a:solidFill>
              </a:defRPr>
            </a:lvl1pPr>
          </a:lstStyle>
          <a:p>
            <a:r>
              <a:rPr lang="fi-FI" smtClean="0"/>
              <a:t>Muokkaa perustyyl. napsautt.</a:t>
            </a:r>
            <a:endParaRPr lang="fi-FI" dirty="0"/>
          </a:p>
        </p:txBody>
      </p:sp>
      <p:sp>
        <p:nvSpPr>
          <p:cNvPr id="3" name="Subtitle 2"/>
          <p:cNvSpPr>
            <a:spLocks noGrp="1"/>
          </p:cNvSpPr>
          <p:nvPr>
            <p:ph type="subTitle" idx="1"/>
          </p:nvPr>
        </p:nvSpPr>
        <p:spPr>
          <a:xfrm>
            <a:off x="2242800" y="2973600"/>
            <a:ext cx="6012000" cy="774000"/>
          </a:xfrm>
        </p:spPr>
        <p:txBody>
          <a:bodyPr>
            <a:noAutofit/>
          </a:bodyPr>
          <a:lstStyle>
            <a:lvl1pPr marL="0" indent="0" algn="l">
              <a:buNone/>
              <a:defRPr sz="180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5" name="Footer Placeholder 4"/>
          <p:cNvSpPr>
            <a:spLocks noGrp="1"/>
          </p:cNvSpPr>
          <p:nvPr>
            <p:ph type="ftr" sz="quarter" idx="11"/>
          </p:nvPr>
        </p:nvSpPr>
        <p:spPr/>
        <p:txBody>
          <a:bodyPr/>
          <a:lstStyle/>
          <a:p>
            <a:r>
              <a:rPr lang="fi-FI" smtClean="0"/>
              <a:t>Organisaatio, Tekijä</a:t>
            </a:r>
            <a:endParaRPr lang="fi-FI"/>
          </a:p>
        </p:txBody>
      </p:sp>
      <p:sp>
        <p:nvSpPr>
          <p:cNvPr id="4" name="Date Placeholder 3"/>
          <p:cNvSpPr>
            <a:spLocks noGrp="1"/>
          </p:cNvSpPr>
          <p:nvPr>
            <p:ph type="dt" sz="half" idx="10"/>
          </p:nvPr>
        </p:nvSpPr>
        <p:spPr/>
        <p:txBody>
          <a:bodyPr/>
          <a:lstStyle/>
          <a:p>
            <a:r>
              <a:rPr lang="fi-FI" smtClean="0"/>
              <a:t>dd.MM.yyyy</a:t>
            </a:r>
            <a:endParaRPr lang="fi-FI"/>
          </a:p>
        </p:txBody>
      </p:sp>
      <p:pic>
        <p:nvPicPr>
          <p:cNvPr id="9" name="Picture 13" descr="master panda.jpg"/>
          <p:cNvPicPr>
            <a:picLocks noChangeAspect="1"/>
          </p:cNvPicPr>
          <p:nvPr/>
        </p:nvPicPr>
        <p:blipFill>
          <a:blip r:embed="rId2" cstate="email">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0" name="Rectangle 7"/>
          <p:cNvSpPr/>
          <p:nvPr/>
        </p:nvSpPr>
        <p:spPr>
          <a:xfrm>
            <a:off x="-7938" y="0"/>
            <a:ext cx="107951"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cxnSp>
        <p:nvCxnSpPr>
          <p:cNvPr id="12" name="Straight Connector 8"/>
          <p:cNvCxnSpPr/>
          <p:nvPr/>
        </p:nvCxnSpPr>
        <p:spPr>
          <a:xfrm>
            <a:off x="2336400" y="2919600"/>
            <a:ext cx="58716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8"/>
          <p:cNvCxnSpPr/>
          <p:nvPr/>
        </p:nvCxnSpPr>
        <p:spPr>
          <a:xfrm>
            <a:off x="2336400" y="3744000"/>
            <a:ext cx="58716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8" name="Tekstin paikkamerkki 7"/>
          <p:cNvSpPr>
            <a:spLocks noGrp="1"/>
          </p:cNvSpPr>
          <p:nvPr>
            <p:ph type="body" sz="quarter" idx="13"/>
          </p:nvPr>
        </p:nvSpPr>
        <p:spPr>
          <a:xfrm>
            <a:off x="5551200" y="255600"/>
            <a:ext cx="3351600" cy="694800"/>
          </a:xfrm>
        </p:spPr>
        <p:txBody>
          <a:bodyPr>
            <a:noAutofit/>
          </a:bodyPr>
          <a:lstStyle>
            <a:lvl1pPr algn="r">
              <a:buNone/>
              <a:defRPr sz="1400" b="1"/>
            </a:lvl1pPr>
            <a:lvl2pPr>
              <a:buNone/>
              <a:defRPr sz="1400"/>
            </a:lvl2pPr>
            <a:lvl3pPr>
              <a:buNone/>
              <a:defRPr sz="1400"/>
            </a:lvl3pPr>
            <a:lvl4pPr>
              <a:buNone/>
              <a:defRPr sz="1400"/>
            </a:lvl4pPr>
            <a:lvl5pPr>
              <a:buNone/>
              <a:defRPr sz="1400"/>
            </a:lvl5pPr>
          </a:lstStyle>
          <a:p>
            <a:pPr lvl="0"/>
            <a:r>
              <a:rPr lang="fi-FI" smtClean="0"/>
              <a:t>Muokkaa tekstin perustyylejä napsauttamalla</a:t>
            </a:r>
          </a:p>
        </p:txBody>
      </p:sp>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Footer Placeholder 4"/>
          <p:cNvSpPr>
            <a:spLocks noGrp="1"/>
          </p:cNvSpPr>
          <p:nvPr>
            <p:ph type="ftr" sz="quarter" idx="11"/>
          </p:nvPr>
        </p:nvSpPr>
        <p:spPr/>
        <p:txBody>
          <a:bodyPr/>
          <a:lstStyle/>
          <a:p>
            <a:r>
              <a:rPr lang="fi-FI" smtClean="0"/>
              <a:t>Organisaatio, Tekijä</a:t>
            </a:r>
            <a:endParaRPr lang="fi-FI"/>
          </a:p>
        </p:txBody>
      </p:sp>
      <p:sp>
        <p:nvSpPr>
          <p:cNvPr id="4" name="Date Placeholder 3"/>
          <p:cNvSpPr>
            <a:spLocks noGrp="1"/>
          </p:cNvSpPr>
          <p:nvPr>
            <p:ph type="dt" sz="half" idx="10"/>
          </p:nvPr>
        </p:nvSpPr>
        <p:spPr/>
        <p:txBody>
          <a:bodyPr/>
          <a:lstStyle/>
          <a:p>
            <a:r>
              <a:rPr lang="fi-FI" smtClean="0"/>
              <a:t>dd.MM.yyyy</a:t>
            </a:r>
            <a:endParaRPr lang="fi-FI"/>
          </a:p>
        </p:txBody>
      </p:sp>
      <p:sp>
        <p:nvSpPr>
          <p:cNvPr id="6" name="Slide Number Placeholder 5"/>
          <p:cNvSpPr>
            <a:spLocks noGrp="1"/>
          </p:cNvSpPr>
          <p:nvPr>
            <p:ph type="sldNum" sz="quarter" idx="12"/>
          </p:nvPr>
        </p:nvSpPr>
        <p:spPr/>
        <p:txBody>
          <a:bodyPr/>
          <a:lstStyle/>
          <a:p>
            <a:fld id="{829D2B3A-2A87-4B2E-8EC0-A7F3EAB784B7}" type="slidenum">
              <a:rPr lang="fi-FI" smtClean="0"/>
              <a:pPr/>
              <a:t>‹#›</a:t>
            </a:fld>
            <a:endParaRPr lang="fi-F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tsikkodia 2">
    <p:spTree>
      <p:nvGrpSpPr>
        <p:cNvPr id="1" name=""/>
        <p:cNvGrpSpPr/>
        <p:nvPr/>
      </p:nvGrpSpPr>
      <p:grpSpPr>
        <a:xfrm>
          <a:off x="0" y="0"/>
          <a:ext cx="0" cy="0"/>
          <a:chOff x="0" y="0"/>
          <a:chExt cx="0" cy="0"/>
        </a:xfrm>
      </p:grpSpPr>
      <p:sp>
        <p:nvSpPr>
          <p:cNvPr id="10" name="Kuvan paikkamerkki 9"/>
          <p:cNvSpPr>
            <a:spLocks noGrp="1"/>
          </p:cNvSpPr>
          <p:nvPr>
            <p:ph type="pic" sz="quarter" idx="13"/>
          </p:nvPr>
        </p:nvSpPr>
        <p:spPr>
          <a:xfrm>
            <a:off x="899592" y="188913"/>
            <a:ext cx="8064500" cy="6669087"/>
          </a:xfrm>
        </p:spPr>
        <p:txBody>
          <a:bodyPr/>
          <a:lstStyle/>
          <a:p>
            <a:r>
              <a:rPr lang="fi-FI" smtClean="0"/>
              <a:t>Lisää kuva napsauttamalla kuvaketta</a:t>
            </a:r>
            <a:endParaRPr lang="fi-FI" dirty="0"/>
          </a:p>
        </p:txBody>
      </p:sp>
      <p:sp>
        <p:nvSpPr>
          <p:cNvPr id="27" name="Tekstin paikkamerkki 26"/>
          <p:cNvSpPr>
            <a:spLocks noGrp="1"/>
          </p:cNvSpPr>
          <p:nvPr>
            <p:ph type="body" sz="quarter" idx="15"/>
          </p:nvPr>
        </p:nvSpPr>
        <p:spPr>
          <a:xfrm>
            <a:off x="5076825" y="1773238"/>
            <a:ext cx="2303463" cy="287337"/>
          </a:xfrm>
          <a:solidFill>
            <a:schemeClr val="accent5">
              <a:alpha val="41000"/>
            </a:schemeClr>
          </a:solidFill>
        </p:spPr>
        <p:txBody>
          <a:bodyPr>
            <a:noAutofit/>
          </a:bodyPr>
          <a:lstStyle>
            <a:lvl1pPr algn="l">
              <a:buNone/>
              <a:defRPr sz="1200">
                <a:solidFill>
                  <a:srgbClr val="FFFFFF"/>
                </a:solidFill>
              </a:defRPr>
            </a:lvl1pPr>
            <a:lvl2pPr algn="l">
              <a:buNone/>
              <a:defRPr sz="1200">
                <a:solidFill>
                  <a:srgbClr val="FFFFFF"/>
                </a:solidFill>
              </a:defRPr>
            </a:lvl2pPr>
            <a:lvl3pPr algn="l">
              <a:buNone/>
              <a:defRPr sz="1200">
                <a:solidFill>
                  <a:srgbClr val="FFFFFF"/>
                </a:solidFill>
              </a:defRPr>
            </a:lvl3pPr>
            <a:lvl4pPr algn="l">
              <a:buNone/>
              <a:defRPr sz="1200">
                <a:solidFill>
                  <a:srgbClr val="FFFFFF"/>
                </a:solidFill>
              </a:defRPr>
            </a:lvl4pPr>
            <a:lvl5pPr algn="l">
              <a:buNone/>
              <a:defRPr sz="1200">
                <a:solidFill>
                  <a:srgbClr val="FFFFFF"/>
                </a:solidFill>
              </a:defRPr>
            </a:lvl5pPr>
          </a:lstStyle>
          <a:p>
            <a:pPr lvl="0"/>
            <a:r>
              <a:rPr lang="fi-FI" smtClean="0"/>
              <a:t>Muokkaa tekstin perustyylejä napsauttamalla</a:t>
            </a:r>
          </a:p>
        </p:txBody>
      </p:sp>
      <p:sp>
        <p:nvSpPr>
          <p:cNvPr id="2" name="Title 1"/>
          <p:cNvSpPr>
            <a:spLocks noGrp="1"/>
          </p:cNvSpPr>
          <p:nvPr>
            <p:ph type="ctrTitle"/>
          </p:nvPr>
        </p:nvSpPr>
        <p:spPr>
          <a:xfrm>
            <a:off x="5076000" y="2025024"/>
            <a:ext cx="3204000" cy="3636000"/>
          </a:xfrm>
          <a:solidFill>
            <a:schemeClr val="accent5">
              <a:alpha val="41000"/>
            </a:schemeClr>
          </a:solidFill>
        </p:spPr>
        <p:txBody>
          <a:bodyPr anchor="t">
            <a:noAutofit/>
          </a:bodyPr>
          <a:lstStyle>
            <a:lvl1pPr algn="l">
              <a:defRPr sz="3200">
                <a:solidFill>
                  <a:srgbClr val="FFFFFF"/>
                </a:solidFill>
              </a:defRPr>
            </a:lvl1pPr>
          </a:lstStyle>
          <a:p>
            <a:r>
              <a:rPr lang="fi-FI" smtClean="0"/>
              <a:t>Muokkaa perustyyl. napsautt.</a:t>
            </a:r>
            <a:endParaRPr lang="fi-FI" dirty="0"/>
          </a:p>
        </p:txBody>
      </p:sp>
      <p:sp>
        <p:nvSpPr>
          <p:cNvPr id="3" name="Subtitle 2"/>
          <p:cNvSpPr>
            <a:spLocks noGrp="1"/>
          </p:cNvSpPr>
          <p:nvPr>
            <p:ph type="subTitle" idx="1"/>
          </p:nvPr>
        </p:nvSpPr>
        <p:spPr>
          <a:xfrm>
            <a:off x="5076000" y="4003200"/>
            <a:ext cx="3157200" cy="774000"/>
          </a:xfrm>
        </p:spPr>
        <p:txBody>
          <a:bodyPr>
            <a:no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7" name="Tekstin paikkamerkki 16"/>
          <p:cNvSpPr>
            <a:spLocks noGrp="1"/>
          </p:cNvSpPr>
          <p:nvPr>
            <p:ph type="body" sz="quarter" idx="14"/>
          </p:nvPr>
        </p:nvSpPr>
        <p:spPr>
          <a:xfrm>
            <a:off x="5076825" y="4868863"/>
            <a:ext cx="3157200" cy="792162"/>
          </a:xfrm>
        </p:spPr>
        <p:txBody>
          <a:bodyPr>
            <a:noAutofit/>
          </a:bodyPr>
          <a:lstStyle>
            <a:lvl1pPr>
              <a:buNone/>
              <a:defRPr sz="1600">
                <a:solidFill>
                  <a:srgbClr val="FFFFFF"/>
                </a:solidFill>
              </a:defRPr>
            </a:lvl1pPr>
            <a:lvl2pPr>
              <a:buNone/>
              <a:defRPr sz="1600">
                <a:solidFill>
                  <a:srgbClr val="FFFFFF"/>
                </a:solidFill>
              </a:defRPr>
            </a:lvl2pPr>
            <a:lvl3pPr>
              <a:buNone/>
              <a:defRPr sz="1600">
                <a:solidFill>
                  <a:srgbClr val="FFFFFF"/>
                </a:solidFill>
              </a:defRPr>
            </a:lvl3pPr>
            <a:lvl4pPr>
              <a:buNone/>
              <a:defRPr sz="1600">
                <a:solidFill>
                  <a:srgbClr val="FFFFFF"/>
                </a:solidFill>
              </a:defRPr>
            </a:lvl4pPr>
            <a:lvl5pPr>
              <a:buNone/>
              <a:defRPr sz="1600">
                <a:solidFill>
                  <a:srgbClr val="FFFFFF"/>
                </a:solidFill>
              </a:defRPr>
            </a:lvl5pPr>
          </a:lstStyle>
          <a:p>
            <a:pPr lvl="0"/>
            <a:r>
              <a:rPr lang="fi-FI" smtClean="0"/>
              <a:t>Muokkaa tekstin perustyylejä napsauttamalla</a:t>
            </a:r>
          </a:p>
        </p:txBody>
      </p:sp>
      <p:sp>
        <p:nvSpPr>
          <p:cNvPr id="13" name="Tekstin paikkamerkki 11"/>
          <p:cNvSpPr>
            <a:spLocks noGrp="1"/>
          </p:cNvSpPr>
          <p:nvPr>
            <p:ph type="body" sz="quarter" idx="16" hasCustomPrompt="1"/>
          </p:nvPr>
        </p:nvSpPr>
        <p:spPr>
          <a:xfrm>
            <a:off x="719592" y="4437112"/>
            <a:ext cx="180000" cy="2159000"/>
          </a:xfrm>
        </p:spPr>
        <p:txBody>
          <a:bodyPr vert="vert270" anchor="ctr"/>
          <a:lstStyle>
            <a:lvl1pPr>
              <a:buNone/>
              <a:defRPr sz="600"/>
            </a:lvl1pPr>
            <a:lvl2pPr>
              <a:defRPr sz="600"/>
            </a:lvl2pPr>
            <a:lvl3pPr>
              <a:defRPr sz="600"/>
            </a:lvl3pPr>
            <a:lvl4pPr>
              <a:defRPr sz="600"/>
            </a:lvl4pPr>
            <a:lvl5pPr>
              <a:defRPr sz="600"/>
            </a:lvl5pPr>
          </a:lstStyle>
          <a:p>
            <a:pPr lvl="0"/>
            <a:r>
              <a:rPr lang="fi-FI" dirty="0" smtClean="0"/>
              <a:t>Tekijätieto</a:t>
            </a:r>
            <a:endParaRPr lang="fi-FI" dirty="0"/>
          </a:p>
        </p:txBody>
      </p:sp>
      <p:cxnSp>
        <p:nvCxnSpPr>
          <p:cNvPr id="21" name="Suora yhdysviiva 20"/>
          <p:cNvCxnSpPr>
            <a:stCxn id="2" idx="1"/>
          </p:cNvCxnSpPr>
          <p:nvPr/>
        </p:nvCxnSpPr>
        <p:spPr>
          <a:xfrm rot="10800000" flipH="1" flipV="1">
            <a:off x="5076000" y="3843048"/>
            <a:ext cx="2952384" cy="180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uora yhdysviiva 22"/>
          <p:cNvCxnSpPr/>
          <p:nvPr/>
        </p:nvCxnSpPr>
        <p:spPr>
          <a:xfrm>
            <a:off x="5076056" y="4797152"/>
            <a:ext cx="2952328" cy="180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11" name="Picture 13" descr="master panda.jpg"/>
          <p:cNvPicPr>
            <a:picLocks noChangeAspect="1"/>
          </p:cNvPicPr>
          <p:nvPr/>
        </p:nvPicPr>
        <p:blipFill>
          <a:blip r:embed="rId2" cstate="email">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2" name="Rectangle 7"/>
          <p:cNvSpPr/>
          <p:nvPr/>
        </p:nvSpPr>
        <p:spPr>
          <a:xfrm>
            <a:off x="-7938" y="0"/>
            <a:ext cx="107951"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Tekstin paikkamerkki 7"/>
          <p:cNvSpPr>
            <a:spLocks noGrp="1"/>
          </p:cNvSpPr>
          <p:nvPr>
            <p:ph type="body" sz="quarter" idx="13"/>
          </p:nvPr>
        </p:nvSpPr>
        <p:spPr>
          <a:xfrm>
            <a:off x="5551200" y="255600"/>
            <a:ext cx="3351600" cy="694800"/>
          </a:xfrm>
        </p:spPr>
        <p:txBody>
          <a:bodyPr>
            <a:noAutofit/>
          </a:bodyPr>
          <a:lstStyle>
            <a:lvl1pPr algn="r">
              <a:buNone/>
              <a:defRPr sz="1400" b="1"/>
            </a:lvl1pPr>
            <a:lvl2pPr>
              <a:buNone/>
              <a:defRPr sz="1400"/>
            </a:lvl2pPr>
            <a:lvl3pPr>
              <a:buNone/>
              <a:defRPr sz="1400"/>
            </a:lvl3pPr>
            <a:lvl4pPr>
              <a:buNone/>
              <a:defRPr sz="1400"/>
            </a:lvl4pPr>
            <a:lvl5pPr>
              <a:buNone/>
              <a:defRPr sz="1400"/>
            </a:lvl5pPr>
          </a:lstStyle>
          <a:p>
            <a:pPr lvl="0"/>
            <a:r>
              <a:rPr lang="fi-FI" smtClean="0"/>
              <a:t>Muokkaa tekstin perustyylejä napsauttamalla</a:t>
            </a:r>
          </a:p>
        </p:txBody>
      </p:sp>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sz="half" idx="1" hasCustomPrompt="1"/>
          </p:nvPr>
        </p:nvSpPr>
        <p:spPr>
          <a:xfrm>
            <a:off x="611560" y="2492896"/>
            <a:ext cx="5724000" cy="367200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Kuvan paikkamerkki 11"/>
          <p:cNvSpPr>
            <a:spLocks noGrp="1"/>
          </p:cNvSpPr>
          <p:nvPr>
            <p:ph type="pic" sz="quarter" idx="18"/>
          </p:nvPr>
        </p:nvSpPr>
        <p:spPr>
          <a:xfrm>
            <a:off x="6516688" y="2708275"/>
            <a:ext cx="2303462" cy="3241675"/>
          </a:xfrm>
        </p:spPr>
        <p:txBody>
          <a:bodyPr/>
          <a:lstStyle/>
          <a:p>
            <a:r>
              <a:rPr lang="fi-FI" smtClean="0"/>
              <a:t>Lisää kuva napsauttamalla kuvaketta</a:t>
            </a:r>
            <a:endParaRPr lang="fi-FI"/>
          </a:p>
        </p:txBody>
      </p:sp>
      <p:sp>
        <p:nvSpPr>
          <p:cNvPr id="10" name="Tekstin paikkamerkki 11"/>
          <p:cNvSpPr>
            <a:spLocks noGrp="1"/>
          </p:cNvSpPr>
          <p:nvPr>
            <p:ph type="body" sz="quarter" idx="17" hasCustomPrompt="1"/>
          </p:nvPr>
        </p:nvSpPr>
        <p:spPr>
          <a:xfrm>
            <a:off x="6516216" y="5949280"/>
            <a:ext cx="1656184" cy="214784"/>
          </a:xfrm>
        </p:spPr>
        <p:txBody>
          <a:bodyPr vert="horz" anchor="ctr"/>
          <a:lstStyle>
            <a:lvl1pPr algn="l">
              <a:buNone/>
              <a:defRPr sz="700"/>
            </a:lvl1pPr>
            <a:lvl2pPr>
              <a:defRPr sz="600"/>
            </a:lvl2pPr>
            <a:lvl3pPr>
              <a:defRPr sz="600"/>
            </a:lvl3pPr>
            <a:lvl4pPr>
              <a:defRPr sz="600"/>
            </a:lvl4pPr>
            <a:lvl5pPr>
              <a:defRPr sz="600"/>
            </a:lvl5pPr>
          </a:lstStyle>
          <a:p>
            <a:pPr lvl="0"/>
            <a:r>
              <a:rPr lang="fi-FI" dirty="0" smtClean="0"/>
              <a:t>Kuvateksti</a:t>
            </a:r>
            <a:endParaRPr lang="fi-FI" dirty="0"/>
          </a:p>
        </p:txBody>
      </p:sp>
      <p:sp>
        <p:nvSpPr>
          <p:cNvPr id="9" name="Tekstin paikkamerkki 11"/>
          <p:cNvSpPr>
            <a:spLocks noGrp="1"/>
          </p:cNvSpPr>
          <p:nvPr>
            <p:ph type="body" sz="quarter" idx="16" hasCustomPrompt="1"/>
          </p:nvPr>
        </p:nvSpPr>
        <p:spPr>
          <a:xfrm>
            <a:off x="8820472" y="3789040"/>
            <a:ext cx="180000" cy="2159000"/>
          </a:xfrm>
        </p:spPr>
        <p:txBody>
          <a:bodyPr vert="vert270" anchor="ctr"/>
          <a:lstStyle>
            <a:lvl1pPr>
              <a:buNone/>
              <a:defRPr sz="600"/>
            </a:lvl1pPr>
            <a:lvl2pPr>
              <a:defRPr sz="600"/>
            </a:lvl2pPr>
            <a:lvl3pPr>
              <a:defRPr sz="600"/>
            </a:lvl3pPr>
            <a:lvl4pPr>
              <a:defRPr sz="600"/>
            </a:lvl4pPr>
            <a:lvl5pPr>
              <a:defRPr sz="600"/>
            </a:lvl5pPr>
          </a:lstStyle>
          <a:p>
            <a:pPr lvl="0"/>
            <a:r>
              <a:rPr lang="fi-FI" dirty="0" smtClean="0"/>
              <a:t>Tekijätieto</a:t>
            </a:r>
            <a:endParaRPr lang="fi-FI" dirty="0"/>
          </a:p>
        </p:txBody>
      </p:sp>
      <p:sp>
        <p:nvSpPr>
          <p:cNvPr id="6" name="Footer Placeholder 5"/>
          <p:cNvSpPr>
            <a:spLocks noGrp="1"/>
          </p:cNvSpPr>
          <p:nvPr>
            <p:ph type="ftr" sz="quarter" idx="11"/>
          </p:nvPr>
        </p:nvSpPr>
        <p:spPr/>
        <p:txBody>
          <a:bodyPr/>
          <a:lstStyle/>
          <a:p>
            <a:r>
              <a:rPr lang="fi-FI" smtClean="0"/>
              <a:t>Organisaatio, Tekijä</a:t>
            </a:r>
            <a:endParaRPr lang="fi-FI"/>
          </a:p>
        </p:txBody>
      </p:sp>
      <p:sp>
        <p:nvSpPr>
          <p:cNvPr id="5" name="Date Placeholder 4"/>
          <p:cNvSpPr>
            <a:spLocks noGrp="1"/>
          </p:cNvSpPr>
          <p:nvPr>
            <p:ph type="dt" sz="half" idx="10"/>
          </p:nvPr>
        </p:nvSpPr>
        <p:spPr/>
        <p:txBody>
          <a:bodyPr/>
          <a:lstStyle/>
          <a:p>
            <a:r>
              <a:rPr lang="fi-FI" smtClean="0"/>
              <a:t>dd.MM.yyyy</a:t>
            </a:r>
            <a:endParaRPr lang="fi-FI"/>
          </a:p>
        </p:txBody>
      </p:sp>
      <p:sp>
        <p:nvSpPr>
          <p:cNvPr id="7" name="Slide Number Placeholder 6"/>
          <p:cNvSpPr>
            <a:spLocks noGrp="1"/>
          </p:cNvSpPr>
          <p:nvPr>
            <p:ph type="sldNum" sz="quarter" idx="12"/>
          </p:nvPr>
        </p:nvSpPr>
        <p:spPr/>
        <p:txBody>
          <a:bodyPr/>
          <a:lstStyle/>
          <a:p>
            <a:fld id="{829D2B3A-2A87-4B2E-8EC0-A7F3EAB784B7}" type="slidenum">
              <a:rPr lang="fi-FI" smtClean="0"/>
              <a:pPr/>
              <a:t>‹#›</a:t>
            </a:fld>
            <a:endParaRPr lang="fi-F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8" name="Tekstin paikkamerkki 7"/>
          <p:cNvSpPr>
            <a:spLocks noGrp="1"/>
          </p:cNvSpPr>
          <p:nvPr>
            <p:ph type="body" sz="quarter" idx="13"/>
          </p:nvPr>
        </p:nvSpPr>
        <p:spPr>
          <a:xfrm>
            <a:off x="5551200" y="255600"/>
            <a:ext cx="3351600" cy="694800"/>
          </a:xfrm>
        </p:spPr>
        <p:txBody>
          <a:bodyPr>
            <a:noAutofit/>
          </a:bodyPr>
          <a:lstStyle>
            <a:lvl1pPr algn="r">
              <a:buNone/>
              <a:defRPr sz="1400" b="1"/>
            </a:lvl1pPr>
            <a:lvl2pPr>
              <a:buNone/>
              <a:defRPr sz="1400"/>
            </a:lvl2pPr>
            <a:lvl3pPr>
              <a:buNone/>
              <a:defRPr sz="1400"/>
            </a:lvl3pPr>
            <a:lvl4pPr>
              <a:buNone/>
              <a:defRPr sz="1400"/>
            </a:lvl4pPr>
            <a:lvl5pPr>
              <a:buNone/>
              <a:defRPr sz="1400"/>
            </a:lvl5pPr>
          </a:lstStyle>
          <a:p>
            <a:pPr lvl="0"/>
            <a:r>
              <a:rPr lang="fi-FI" smtClean="0"/>
              <a:t>Muokkaa tekstin perustyylejä napsauttamalla</a:t>
            </a:r>
          </a:p>
        </p:txBody>
      </p:sp>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sz="half" idx="1" hasCustomPrompt="1"/>
          </p:nvPr>
        </p:nvSpPr>
        <p:spPr>
          <a:xfrm>
            <a:off x="611560" y="2492896"/>
            <a:ext cx="4032000" cy="367200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hasCustomPrompt="1"/>
          </p:nvPr>
        </p:nvSpPr>
        <p:spPr>
          <a:xfrm>
            <a:off x="4716016" y="2492896"/>
            <a:ext cx="4032000" cy="367200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11"/>
          </p:nvPr>
        </p:nvSpPr>
        <p:spPr/>
        <p:txBody>
          <a:bodyPr/>
          <a:lstStyle/>
          <a:p>
            <a:r>
              <a:rPr lang="fi-FI" smtClean="0"/>
              <a:t>Organisaatio, Tekijä</a:t>
            </a:r>
            <a:endParaRPr lang="fi-FI"/>
          </a:p>
        </p:txBody>
      </p:sp>
      <p:sp>
        <p:nvSpPr>
          <p:cNvPr id="5" name="Date Placeholder 4"/>
          <p:cNvSpPr>
            <a:spLocks noGrp="1"/>
          </p:cNvSpPr>
          <p:nvPr>
            <p:ph type="dt" sz="half" idx="10"/>
          </p:nvPr>
        </p:nvSpPr>
        <p:spPr/>
        <p:txBody>
          <a:bodyPr/>
          <a:lstStyle/>
          <a:p>
            <a:r>
              <a:rPr lang="fi-FI" smtClean="0"/>
              <a:t>dd.MM.yyyy</a:t>
            </a:r>
            <a:endParaRPr lang="fi-FI"/>
          </a:p>
        </p:txBody>
      </p:sp>
      <p:sp>
        <p:nvSpPr>
          <p:cNvPr id="7" name="Slide Number Placeholder 6"/>
          <p:cNvSpPr>
            <a:spLocks noGrp="1"/>
          </p:cNvSpPr>
          <p:nvPr>
            <p:ph type="sldNum" sz="quarter" idx="12"/>
          </p:nvPr>
        </p:nvSpPr>
        <p:spPr/>
        <p:txBody>
          <a:bodyPr/>
          <a:lstStyle/>
          <a:p>
            <a:fld id="{829D2B3A-2A87-4B2E-8EC0-A7F3EAB784B7}" type="slidenum">
              <a:rPr lang="fi-FI" smtClean="0"/>
              <a:pPr/>
              <a:t>‹#›</a:t>
            </a:fld>
            <a:endParaRPr 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ekstitasot">
    <p:spTree>
      <p:nvGrpSpPr>
        <p:cNvPr id="1" name=""/>
        <p:cNvGrpSpPr/>
        <p:nvPr/>
      </p:nvGrpSpPr>
      <p:grpSpPr>
        <a:xfrm>
          <a:off x="0" y="0"/>
          <a:ext cx="0" cy="0"/>
          <a:chOff x="0" y="0"/>
          <a:chExt cx="0" cy="0"/>
        </a:xfrm>
      </p:grpSpPr>
      <p:sp>
        <p:nvSpPr>
          <p:cNvPr id="8" name="Tekstin paikkamerkki 7"/>
          <p:cNvSpPr>
            <a:spLocks noGrp="1"/>
          </p:cNvSpPr>
          <p:nvPr>
            <p:ph type="body" sz="quarter" idx="13"/>
          </p:nvPr>
        </p:nvSpPr>
        <p:spPr>
          <a:xfrm>
            <a:off x="5551200" y="255600"/>
            <a:ext cx="3351600" cy="694800"/>
          </a:xfrm>
        </p:spPr>
        <p:txBody>
          <a:bodyPr>
            <a:noAutofit/>
          </a:bodyPr>
          <a:lstStyle>
            <a:lvl1pPr algn="r">
              <a:buNone/>
              <a:defRPr sz="1400" b="1"/>
            </a:lvl1pPr>
            <a:lvl2pPr>
              <a:buNone/>
              <a:defRPr sz="1400"/>
            </a:lvl2pPr>
            <a:lvl3pPr>
              <a:buNone/>
              <a:defRPr sz="1400"/>
            </a:lvl3pPr>
            <a:lvl4pPr>
              <a:buNone/>
              <a:defRPr sz="1400"/>
            </a:lvl4pPr>
            <a:lvl5pPr>
              <a:buNone/>
              <a:defRPr sz="1400"/>
            </a:lvl5pPr>
          </a:lstStyle>
          <a:p>
            <a:pPr lvl="0"/>
            <a:r>
              <a:rPr lang="fi-FI" smtClean="0"/>
              <a:t>Muokkaa tekstin perustyylejä napsauttamalla</a:t>
            </a:r>
          </a:p>
        </p:txBody>
      </p:sp>
      <p:sp>
        <p:nvSpPr>
          <p:cNvPr id="3" name="Content Placeholder 2"/>
          <p:cNvSpPr>
            <a:spLocks noGrp="1"/>
          </p:cNvSpPr>
          <p:nvPr>
            <p:ph idx="1"/>
          </p:nvPr>
        </p:nvSpPr>
        <p:spPr>
          <a:xfrm>
            <a:off x="608400" y="1879200"/>
            <a:ext cx="7815600" cy="4464000"/>
          </a:xfrm>
        </p:spPr>
        <p:txBody>
          <a:bodyPr>
            <a:noAutofit/>
          </a:bodyPr>
          <a:lstStyle>
            <a:lvl1pPr marL="0" indent="0">
              <a:lnSpc>
                <a:spcPts val="5000"/>
              </a:lnSpc>
              <a:buNone/>
              <a:defRPr sz="3000">
                <a:solidFill>
                  <a:schemeClr val="accent5">
                    <a:lumMod val="40000"/>
                    <a:lumOff val="60000"/>
                  </a:schemeClr>
                </a:solidFill>
              </a:defRPr>
            </a:lvl1pPr>
            <a:lvl2pPr marL="0" indent="0">
              <a:lnSpc>
                <a:spcPts val="5000"/>
              </a:lnSpc>
              <a:buNone/>
              <a:defRPr sz="3000">
                <a:solidFill>
                  <a:schemeClr val="accent5">
                    <a:lumMod val="60000"/>
                    <a:lumOff val="40000"/>
                  </a:schemeClr>
                </a:solidFill>
              </a:defRPr>
            </a:lvl2pPr>
            <a:lvl3pPr marL="0" indent="0">
              <a:lnSpc>
                <a:spcPts val="5000"/>
              </a:lnSpc>
              <a:buNone/>
              <a:defRPr sz="3000">
                <a:solidFill>
                  <a:schemeClr val="accent5"/>
                </a:solidFill>
              </a:defRPr>
            </a:lvl3pPr>
            <a:lvl4pPr marL="0" indent="0">
              <a:lnSpc>
                <a:spcPts val="5000"/>
              </a:lnSpc>
              <a:buNone/>
              <a:defRPr sz="3000">
                <a:solidFill>
                  <a:schemeClr val="accent5">
                    <a:lumMod val="75000"/>
                  </a:schemeClr>
                </a:solidFill>
              </a:defRPr>
            </a:lvl4pPr>
            <a:lvl5pPr marL="0" indent="0">
              <a:lnSpc>
                <a:spcPts val="5000"/>
              </a:lnSpc>
              <a:buNone/>
              <a:defRPr sz="3000">
                <a:solidFill>
                  <a:schemeClr val="accent2"/>
                </a:solidFill>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Footer Placeholder 4"/>
          <p:cNvSpPr>
            <a:spLocks noGrp="1"/>
          </p:cNvSpPr>
          <p:nvPr>
            <p:ph type="ftr" sz="quarter" idx="11"/>
          </p:nvPr>
        </p:nvSpPr>
        <p:spPr/>
        <p:txBody>
          <a:bodyPr/>
          <a:lstStyle/>
          <a:p>
            <a:r>
              <a:rPr lang="fi-FI" smtClean="0"/>
              <a:t>Organisaatio, Tekijä</a:t>
            </a:r>
            <a:endParaRPr lang="fi-FI"/>
          </a:p>
        </p:txBody>
      </p:sp>
      <p:sp>
        <p:nvSpPr>
          <p:cNvPr id="4" name="Date Placeholder 3"/>
          <p:cNvSpPr>
            <a:spLocks noGrp="1"/>
          </p:cNvSpPr>
          <p:nvPr>
            <p:ph type="dt" sz="half" idx="10"/>
          </p:nvPr>
        </p:nvSpPr>
        <p:spPr/>
        <p:txBody>
          <a:bodyPr/>
          <a:lstStyle/>
          <a:p>
            <a:r>
              <a:rPr lang="fi-FI" smtClean="0"/>
              <a:t>dd.MM.yyyy</a:t>
            </a:r>
            <a:endParaRPr lang="fi-FI"/>
          </a:p>
        </p:txBody>
      </p:sp>
      <p:sp>
        <p:nvSpPr>
          <p:cNvPr id="6" name="Slide Number Placeholder 5"/>
          <p:cNvSpPr>
            <a:spLocks noGrp="1"/>
          </p:cNvSpPr>
          <p:nvPr>
            <p:ph type="sldNum" sz="quarter" idx="12"/>
          </p:nvPr>
        </p:nvSpPr>
        <p:spPr/>
        <p:txBody>
          <a:bodyPr/>
          <a:lstStyle/>
          <a:p>
            <a:fld id="{829D2B3A-2A87-4B2E-8EC0-A7F3EAB784B7}" type="slidenum">
              <a:rPr lang="fi-FI" smtClean="0"/>
              <a:pPr/>
              <a:t>‹#›</a:t>
            </a:fld>
            <a:endParaRPr lang="fi-FI"/>
          </a:p>
        </p:txBody>
      </p:sp>
      <p:sp>
        <p:nvSpPr>
          <p:cNvPr id="11" name="Rectangle 7"/>
          <p:cNvSpPr/>
          <p:nvPr/>
        </p:nvSpPr>
        <p:spPr>
          <a:xfrm>
            <a:off x="-7938" y="0"/>
            <a:ext cx="107951"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pic>
        <p:nvPicPr>
          <p:cNvPr id="10" name="Picture 13" descr="master panda.jpg"/>
          <p:cNvPicPr>
            <a:picLocks noChangeAspect="1"/>
          </p:cNvPicPr>
          <p:nvPr/>
        </p:nvPicPr>
        <p:blipFill>
          <a:blip r:embed="rId2" cstate="email">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12" name="Straight Connector 8"/>
          <p:cNvCxnSpPr/>
          <p:nvPr/>
        </p:nvCxnSpPr>
        <p:spPr>
          <a:xfrm>
            <a:off x="608400" y="6451600"/>
            <a:ext cx="82188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8" name="Tekstin paikkamerkki 7"/>
          <p:cNvSpPr>
            <a:spLocks noGrp="1"/>
          </p:cNvSpPr>
          <p:nvPr>
            <p:ph type="body" sz="quarter" idx="13"/>
          </p:nvPr>
        </p:nvSpPr>
        <p:spPr>
          <a:xfrm>
            <a:off x="5551200" y="255600"/>
            <a:ext cx="3351600" cy="694800"/>
          </a:xfrm>
        </p:spPr>
        <p:txBody>
          <a:bodyPr>
            <a:noAutofit/>
          </a:bodyPr>
          <a:lstStyle>
            <a:lvl1pPr algn="r">
              <a:buNone/>
              <a:defRPr sz="1400" b="1"/>
            </a:lvl1pPr>
            <a:lvl2pPr>
              <a:buNone/>
              <a:defRPr sz="1400"/>
            </a:lvl2pPr>
            <a:lvl3pPr>
              <a:buNone/>
              <a:defRPr sz="1400"/>
            </a:lvl3pPr>
            <a:lvl4pPr>
              <a:buNone/>
              <a:defRPr sz="1400"/>
            </a:lvl4pPr>
            <a:lvl5pPr>
              <a:buNone/>
              <a:defRPr sz="1400"/>
            </a:lvl5pPr>
          </a:lstStyle>
          <a:p>
            <a:pPr lvl="0"/>
            <a:r>
              <a:rPr lang="fi-FI" smtClean="0"/>
              <a:t>Muokkaa tekstin perustyylejä napsauttamalla</a:t>
            </a:r>
          </a:p>
        </p:txBody>
      </p:sp>
      <p:sp>
        <p:nvSpPr>
          <p:cNvPr id="2" name="Title 1"/>
          <p:cNvSpPr>
            <a:spLocks noGrp="1"/>
          </p:cNvSpPr>
          <p:nvPr>
            <p:ph type="title"/>
          </p:nvPr>
        </p:nvSpPr>
        <p:spPr/>
        <p:txBody>
          <a:bodyPr/>
          <a:lstStyle/>
          <a:p>
            <a:r>
              <a:rPr lang="fi-FI" smtClean="0"/>
              <a:t>Muokkaa perustyyl. napsautt.</a:t>
            </a:r>
            <a:endParaRPr lang="fi-FI"/>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Footer Placeholder 4"/>
          <p:cNvSpPr>
            <a:spLocks noGrp="1"/>
          </p:cNvSpPr>
          <p:nvPr>
            <p:ph type="ftr" sz="quarter" idx="11"/>
          </p:nvPr>
        </p:nvSpPr>
        <p:spPr/>
        <p:txBody>
          <a:bodyPr/>
          <a:lstStyle/>
          <a:p>
            <a:endParaRPr lang="fi-FI"/>
          </a:p>
        </p:txBody>
      </p:sp>
      <p:sp>
        <p:nvSpPr>
          <p:cNvPr id="4" name="Date Placeholder 3"/>
          <p:cNvSpPr>
            <a:spLocks noGrp="1"/>
          </p:cNvSpPr>
          <p:nvPr>
            <p:ph type="dt" sz="half" idx="10"/>
          </p:nvPr>
        </p:nvSpPr>
        <p:spPr/>
        <p:txBody>
          <a:bodyPr/>
          <a:lstStyle/>
          <a:p>
            <a:fld id="{9C57E604-9969-4E67-992D-72DD9B2D5E2C}" type="datetimeFigureOut">
              <a:rPr lang="fi-FI" smtClean="0"/>
              <a:pPr/>
              <a:t>23.9.2011</a:t>
            </a:fld>
            <a:endParaRPr lang="fi-FI"/>
          </a:p>
        </p:txBody>
      </p:sp>
      <p:sp>
        <p:nvSpPr>
          <p:cNvPr id="6" name="Slide Number Placeholder 5"/>
          <p:cNvSpPr>
            <a:spLocks noGrp="1"/>
          </p:cNvSpPr>
          <p:nvPr>
            <p:ph type="sldNum" sz="quarter" idx="12"/>
          </p:nvPr>
        </p:nvSpPr>
        <p:spPr/>
        <p:txBody>
          <a:bodyPr/>
          <a:lstStyle/>
          <a:p>
            <a:fld id="{69885688-299D-4CDD-9481-5C5AF6D5F9C0}" type="slidenum">
              <a:rPr lang="fi-FI" smtClean="0"/>
              <a:pPr/>
              <a:t>‹#›</a:t>
            </a:fld>
            <a:endParaRPr lang="fi-F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ainaus">
    <p:spTree>
      <p:nvGrpSpPr>
        <p:cNvPr id="1" name=""/>
        <p:cNvGrpSpPr/>
        <p:nvPr/>
      </p:nvGrpSpPr>
      <p:grpSpPr>
        <a:xfrm>
          <a:off x="0" y="0"/>
          <a:ext cx="0" cy="0"/>
          <a:chOff x="0" y="0"/>
          <a:chExt cx="0" cy="0"/>
        </a:xfrm>
      </p:grpSpPr>
      <p:sp>
        <p:nvSpPr>
          <p:cNvPr id="7" name="Tekstin paikkamerkki 7"/>
          <p:cNvSpPr>
            <a:spLocks noGrp="1"/>
          </p:cNvSpPr>
          <p:nvPr>
            <p:ph type="body" sz="quarter" idx="13"/>
          </p:nvPr>
        </p:nvSpPr>
        <p:spPr>
          <a:xfrm>
            <a:off x="5551200" y="255600"/>
            <a:ext cx="3351600" cy="694800"/>
          </a:xfrm>
        </p:spPr>
        <p:txBody>
          <a:bodyPr>
            <a:noAutofit/>
          </a:bodyPr>
          <a:lstStyle>
            <a:lvl1pPr algn="r">
              <a:buNone/>
              <a:defRPr sz="1400" b="1"/>
            </a:lvl1pPr>
            <a:lvl2pPr>
              <a:buNone/>
              <a:defRPr sz="1400"/>
            </a:lvl2pPr>
            <a:lvl3pPr>
              <a:buNone/>
              <a:defRPr sz="1400"/>
            </a:lvl3pPr>
            <a:lvl4pPr>
              <a:buNone/>
              <a:defRPr sz="1400"/>
            </a:lvl4pPr>
            <a:lvl5pPr>
              <a:buNone/>
              <a:defRPr sz="1400"/>
            </a:lvl5pPr>
          </a:lstStyle>
          <a:p>
            <a:pPr lvl="0"/>
            <a:r>
              <a:rPr lang="fi-FI" smtClean="0"/>
              <a:t>Muokkaa tekstin perustyylejä napsauttamalla</a:t>
            </a:r>
          </a:p>
        </p:txBody>
      </p:sp>
      <p:sp>
        <p:nvSpPr>
          <p:cNvPr id="3" name="Text Placeholder 2"/>
          <p:cNvSpPr>
            <a:spLocks noGrp="1"/>
          </p:cNvSpPr>
          <p:nvPr>
            <p:ph type="body" idx="1" hasCustomPrompt="1"/>
          </p:nvPr>
        </p:nvSpPr>
        <p:spPr>
          <a:xfrm>
            <a:off x="722313" y="2019052"/>
            <a:ext cx="7772400" cy="473844"/>
          </a:xfrm>
        </p:spPr>
        <p:txBody>
          <a:bodyPr anchor="b"/>
          <a:lstStyle>
            <a:lvl1pPr marL="0" indent="0">
              <a:buNone/>
              <a:defRPr sz="2000" b="1">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Lainauksen</a:t>
            </a:r>
            <a:r>
              <a:rPr lang="en-US" dirty="0" smtClean="0"/>
              <a:t> </a:t>
            </a:r>
            <a:r>
              <a:rPr lang="en-US" dirty="0" err="1" smtClean="0"/>
              <a:t>otsikko</a:t>
            </a:r>
            <a:endParaRPr lang="en-US" dirty="0" smtClean="0"/>
          </a:p>
        </p:txBody>
      </p:sp>
      <p:sp>
        <p:nvSpPr>
          <p:cNvPr id="2" name="Title 1"/>
          <p:cNvSpPr>
            <a:spLocks noGrp="1"/>
          </p:cNvSpPr>
          <p:nvPr>
            <p:ph type="title" hasCustomPrompt="1"/>
          </p:nvPr>
        </p:nvSpPr>
        <p:spPr>
          <a:xfrm>
            <a:off x="722313" y="2642988"/>
            <a:ext cx="7772400" cy="1872000"/>
          </a:xfrm>
        </p:spPr>
        <p:txBody>
          <a:bodyPr anchor="t">
            <a:noAutofit/>
          </a:bodyPr>
          <a:lstStyle>
            <a:lvl1pPr algn="l">
              <a:defRPr sz="3500" b="1" cap="none" baseline="0"/>
            </a:lvl1pPr>
          </a:lstStyle>
          <a:p>
            <a:r>
              <a:rPr lang="en-US" dirty="0" err="1" smtClean="0"/>
              <a:t>Lainattuteksti</a:t>
            </a:r>
            <a:endParaRPr lang="fi-FI" dirty="0"/>
          </a:p>
        </p:txBody>
      </p:sp>
      <p:sp>
        <p:nvSpPr>
          <p:cNvPr id="9" name="Tekstin paikkamerkki 8"/>
          <p:cNvSpPr>
            <a:spLocks noGrp="1"/>
          </p:cNvSpPr>
          <p:nvPr>
            <p:ph type="body" sz="quarter" idx="14" hasCustomPrompt="1"/>
          </p:nvPr>
        </p:nvSpPr>
        <p:spPr>
          <a:xfrm>
            <a:off x="755650" y="4581525"/>
            <a:ext cx="3816350" cy="503238"/>
          </a:xfrm>
        </p:spPr>
        <p:txBody>
          <a:bodyPr/>
          <a:lstStyle>
            <a:lvl1pPr>
              <a:buNone/>
              <a:defRPr i="1"/>
            </a:lvl1pPr>
            <a:lvl2pPr>
              <a:buNone/>
              <a:defRPr/>
            </a:lvl2pPr>
            <a:lvl3pPr>
              <a:buNone/>
              <a:defRPr/>
            </a:lvl3pPr>
            <a:lvl4pPr>
              <a:buNone/>
              <a:defRPr/>
            </a:lvl4pPr>
            <a:lvl5pPr>
              <a:buNone/>
              <a:defRPr/>
            </a:lvl5pPr>
          </a:lstStyle>
          <a:p>
            <a:pPr lvl="0"/>
            <a:r>
              <a:rPr lang="fi-FI" dirty="0" smtClean="0"/>
              <a:t>Lähde</a:t>
            </a:r>
            <a:endParaRPr lang="fi-FI" dirty="0"/>
          </a:p>
        </p:txBody>
      </p:sp>
      <p:sp>
        <p:nvSpPr>
          <p:cNvPr id="5" name="Footer Placeholder 4"/>
          <p:cNvSpPr>
            <a:spLocks noGrp="1"/>
          </p:cNvSpPr>
          <p:nvPr>
            <p:ph type="ftr" sz="quarter" idx="11"/>
          </p:nvPr>
        </p:nvSpPr>
        <p:spPr/>
        <p:txBody>
          <a:bodyPr/>
          <a:lstStyle/>
          <a:p>
            <a:r>
              <a:rPr lang="fi-FI" smtClean="0"/>
              <a:t>Organisaatio, Tekijä</a:t>
            </a:r>
            <a:endParaRPr lang="fi-FI"/>
          </a:p>
        </p:txBody>
      </p:sp>
      <p:sp>
        <p:nvSpPr>
          <p:cNvPr id="4" name="Date Placeholder 3"/>
          <p:cNvSpPr>
            <a:spLocks noGrp="1"/>
          </p:cNvSpPr>
          <p:nvPr>
            <p:ph type="dt" sz="half" idx="10"/>
          </p:nvPr>
        </p:nvSpPr>
        <p:spPr/>
        <p:txBody>
          <a:bodyPr/>
          <a:lstStyle/>
          <a:p>
            <a:r>
              <a:rPr lang="fi-FI" smtClean="0"/>
              <a:t>dd.MM.yyyy</a:t>
            </a:r>
            <a:endParaRPr lang="fi-FI"/>
          </a:p>
        </p:txBody>
      </p:sp>
      <p:sp>
        <p:nvSpPr>
          <p:cNvPr id="6" name="Slide Number Placeholder 5"/>
          <p:cNvSpPr>
            <a:spLocks noGrp="1"/>
          </p:cNvSpPr>
          <p:nvPr>
            <p:ph type="sldNum" sz="quarter" idx="12"/>
          </p:nvPr>
        </p:nvSpPr>
        <p:spPr/>
        <p:txBody>
          <a:bodyPr/>
          <a:lstStyle/>
          <a:p>
            <a:fld id="{829D2B3A-2A87-4B2E-8EC0-A7F3EAB784B7}" type="slidenum">
              <a:rPr lang="fi-FI" smtClean="0"/>
              <a:pPr/>
              <a:t>‹#›</a:t>
            </a:fld>
            <a:endParaRPr lang="fi-FI"/>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so kuva ja otsikko">
    <p:spTree>
      <p:nvGrpSpPr>
        <p:cNvPr id="1" name=""/>
        <p:cNvGrpSpPr/>
        <p:nvPr/>
      </p:nvGrpSpPr>
      <p:grpSpPr>
        <a:xfrm>
          <a:off x="0" y="0"/>
          <a:ext cx="0" cy="0"/>
          <a:chOff x="0" y="0"/>
          <a:chExt cx="0" cy="0"/>
        </a:xfrm>
      </p:grpSpPr>
      <p:sp>
        <p:nvSpPr>
          <p:cNvPr id="9" name="Kuvan paikkamerkki 8"/>
          <p:cNvSpPr>
            <a:spLocks noGrp="1"/>
          </p:cNvSpPr>
          <p:nvPr>
            <p:ph type="pic" sz="quarter" idx="14"/>
          </p:nvPr>
        </p:nvSpPr>
        <p:spPr>
          <a:xfrm>
            <a:off x="179388" y="188913"/>
            <a:ext cx="8785225" cy="6480175"/>
          </a:xfrm>
        </p:spPr>
        <p:txBody>
          <a:bodyPr/>
          <a:lstStyle/>
          <a:p>
            <a:r>
              <a:rPr lang="fi-FI" smtClean="0"/>
              <a:t>Lisää kuva napsauttamalla kuvaketta</a:t>
            </a:r>
            <a:endParaRPr lang="fi-FI"/>
          </a:p>
        </p:txBody>
      </p:sp>
      <p:sp>
        <p:nvSpPr>
          <p:cNvPr id="2" name="Title 1"/>
          <p:cNvSpPr>
            <a:spLocks noGrp="1"/>
          </p:cNvSpPr>
          <p:nvPr>
            <p:ph type="title"/>
          </p:nvPr>
        </p:nvSpPr>
        <p:spPr>
          <a:xfrm>
            <a:off x="608400" y="-27384"/>
            <a:ext cx="3099504" cy="792000"/>
          </a:xfrm>
          <a:solidFill>
            <a:schemeClr val="accent5">
              <a:alpha val="41000"/>
            </a:schemeClr>
          </a:solidFill>
        </p:spPr>
        <p:txBody>
          <a:bodyPr tIns="180000" anchor="t">
            <a:spAutoFit/>
          </a:bodyPr>
          <a:lstStyle>
            <a:lvl1pPr>
              <a:defRPr sz="2000">
                <a:solidFill>
                  <a:srgbClr val="FFFFFF"/>
                </a:solidFill>
              </a:defRPr>
            </a:lvl1pPr>
          </a:lstStyle>
          <a:p>
            <a:r>
              <a:rPr lang="fi-FI" smtClean="0"/>
              <a:t>Muokkaa perustyyl. napsautt.</a:t>
            </a:r>
            <a:endParaRPr lang="fi-FI" dirty="0"/>
          </a:p>
        </p:txBody>
      </p:sp>
      <p:sp>
        <p:nvSpPr>
          <p:cNvPr id="7" name="Tekstin paikkamerkki 6"/>
          <p:cNvSpPr>
            <a:spLocks noGrp="1"/>
          </p:cNvSpPr>
          <p:nvPr>
            <p:ph type="body" sz="quarter" idx="13"/>
          </p:nvPr>
        </p:nvSpPr>
        <p:spPr>
          <a:xfrm>
            <a:off x="611188" y="764704"/>
            <a:ext cx="3097212" cy="576000"/>
          </a:xfrm>
          <a:solidFill>
            <a:schemeClr val="accent5">
              <a:alpha val="41000"/>
            </a:schemeClr>
          </a:solidFill>
        </p:spPr>
        <p:txBody>
          <a:bodyPr bIns="180000">
            <a:spAutoFit/>
          </a:bodyPr>
          <a:lstStyle>
            <a:lvl1pPr marL="0" indent="0">
              <a:buNone/>
              <a:defRPr sz="1600">
                <a:solidFill>
                  <a:srgbClr val="FFFFFF"/>
                </a:solidFill>
              </a:defRPr>
            </a:lvl1pPr>
            <a:lvl2pPr>
              <a:buNone/>
              <a:defRPr sz="1200">
                <a:solidFill>
                  <a:srgbClr val="FFFFFF"/>
                </a:solidFill>
              </a:defRPr>
            </a:lvl2pPr>
            <a:lvl3pPr>
              <a:buNone/>
              <a:defRPr sz="1200">
                <a:solidFill>
                  <a:srgbClr val="FFFFFF"/>
                </a:solidFill>
              </a:defRPr>
            </a:lvl3pPr>
            <a:lvl4pPr>
              <a:buNone/>
              <a:defRPr sz="1200">
                <a:solidFill>
                  <a:srgbClr val="FFFFFF"/>
                </a:solidFill>
              </a:defRPr>
            </a:lvl4pPr>
            <a:lvl5pPr>
              <a:buNone/>
              <a:defRPr sz="1200">
                <a:solidFill>
                  <a:srgbClr val="FFFFFF"/>
                </a:solidFill>
              </a:defRPr>
            </a:lvl5pPr>
          </a:lstStyle>
          <a:p>
            <a:pPr lvl="0"/>
            <a:r>
              <a:rPr lang="fi-FI" smtClean="0"/>
              <a:t>Muokkaa tekstin perustyylejä napsauttamalla</a:t>
            </a:r>
          </a:p>
        </p:txBody>
      </p:sp>
      <p:sp>
        <p:nvSpPr>
          <p:cNvPr id="8" name="Tekstin paikkamerkki 11"/>
          <p:cNvSpPr>
            <a:spLocks noGrp="1"/>
          </p:cNvSpPr>
          <p:nvPr>
            <p:ph type="body" sz="quarter" idx="16" hasCustomPrompt="1"/>
          </p:nvPr>
        </p:nvSpPr>
        <p:spPr>
          <a:xfrm>
            <a:off x="-488" y="3973533"/>
            <a:ext cx="180000" cy="2159000"/>
          </a:xfrm>
        </p:spPr>
        <p:txBody>
          <a:bodyPr vert="vert270" anchor="ctr"/>
          <a:lstStyle>
            <a:lvl1pPr>
              <a:buNone/>
              <a:defRPr sz="600"/>
            </a:lvl1pPr>
            <a:lvl2pPr>
              <a:defRPr sz="600"/>
            </a:lvl2pPr>
            <a:lvl3pPr>
              <a:defRPr sz="600"/>
            </a:lvl3pPr>
            <a:lvl4pPr>
              <a:defRPr sz="600"/>
            </a:lvl4pPr>
            <a:lvl5pPr>
              <a:defRPr sz="600"/>
            </a:lvl5pPr>
          </a:lstStyle>
          <a:p>
            <a:pPr lvl="0"/>
            <a:r>
              <a:rPr lang="fi-FI" dirty="0" smtClean="0"/>
              <a:t>Tekijätieto</a:t>
            </a:r>
            <a:endParaRPr lang="fi-FI"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WWF In Short">
    <p:spTree>
      <p:nvGrpSpPr>
        <p:cNvPr id="1" name=""/>
        <p:cNvGrpSpPr/>
        <p:nvPr/>
      </p:nvGrpSpPr>
      <p:grpSpPr>
        <a:xfrm>
          <a:off x="0" y="0"/>
          <a:ext cx="0" cy="0"/>
          <a:chOff x="0" y="0"/>
          <a:chExt cx="0" cy="0"/>
        </a:xfrm>
      </p:grpSpPr>
      <p:sp>
        <p:nvSpPr>
          <p:cNvPr id="2" name="Title 1"/>
          <p:cNvSpPr>
            <a:spLocks noGrp="1"/>
          </p:cNvSpPr>
          <p:nvPr>
            <p:ph type="title"/>
          </p:nvPr>
        </p:nvSpPr>
        <p:spPr>
          <a:xfrm>
            <a:off x="664200" y="332656"/>
            <a:ext cx="7815600" cy="756000"/>
          </a:xfrm>
        </p:spPr>
        <p:txBody>
          <a:bodyPr/>
          <a:lstStyle/>
          <a:p>
            <a:r>
              <a:rPr lang="fi-FI" smtClean="0"/>
              <a:t>Muokkaa perustyyl. napsautt.</a:t>
            </a:r>
            <a:endParaRPr lang="fi-FI" dirty="0"/>
          </a:p>
        </p:txBody>
      </p:sp>
      <p:grpSp>
        <p:nvGrpSpPr>
          <p:cNvPr id="7" name="Ryhmä 33"/>
          <p:cNvGrpSpPr/>
          <p:nvPr/>
        </p:nvGrpSpPr>
        <p:grpSpPr>
          <a:xfrm>
            <a:off x="758825" y="1892300"/>
            <a:ext cx="7842250" cy="3886200"/>
            <a:chOff x="758825" y="1892300"/>
            <a:chExt cx="7842250" cy="3886200"/>
          </a:xfrm>
        </p:grpSpPr>
        <p:sp>
          <p:nvSpPr>
            <p:cNvPr id="8" name="Title 1"/>
            <p:cNvSpPr txBox="1">
              <a:spLocks/>
            </p:cNvSpPr>
            <p:nvPr userDrawn="1"/>
          </p:nvSpPr>
          <p:spPr>
            <a:xfrm>
              <a:off x="758825" y="1892300"/>
              <a:ext cx="3406775" cy="517525"/>
            </a:xfrm>
            <a:prstGeom prst="rect">
              <a:avLst/>
            </a:prstGeom>
          </p:spPr>
          <p:txBody>
            <a:bodyPr/>
            <a:lstStyle>
              <a:lvl1pPr algn="l">
                <a:defRPr sz="3500">
                  <a:solidFill>
                    <a:srgbClr val="FF6600"/>
                  </a:solidFill>
                  <a:latin typeface="Arial"/>
                  <a:cs typeface="Arial"/>
                </a:defRPr>
              </a:lvl1pPr>
            </a:lstStyle>
            <a:p>
              <a:pPr fontAlgn="auto">
                <a:spcAft>
                  <a:spcPts val="0"/>
                </a:spcAft>
                <a:defRPr/>
              </a:pPr>
              <a:r>
                <a:rPr lang="en-GB" sz="1800" b="1" dirty="0" smtClean="0">
                  <a:solidFill>
                    <a:schemeClr val="accent5"/>
                  </a:solidFill>
                  <a:ea typeface="+mj-ea"/>
                </a:rPr>
                <a:t>WWF IN SHORT</a:t>
              </a:r>
            </a:p>
          </p:txBody>
        </p:sp>
        <p:cxnSp>
          <p:nvCxnSpPr>
            <p:cNvPr id="9" name="Straight Connector 12"/>
            <p:cNvCxnSpPr/>
            <p:nvPr userDrawn="1"/>
          </p:nvCxnSpPr>
          <p:spPr>
            <a:xfrm>
              <a:off x="860425" y="2897188"/>
              <a:ext cx="18827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userDrawn="1"/>
          </p:nvSpPr>
          <p:spPr bwMode="auto">
            <a:xfrm>
              <a:off x="796925" y="2870200"/>
              <a:ext cx="1373188" cy="787400"/>
            </a:xfrm>
            <a:prstGeom prst="rect">
              <a:avLst/>
            </a:prstGeom>
            <a:noFill/>
            <a:ln w="9525">
              <a:noFill/>
              <a:miter lim="800000"/>
              <a:headEnd/>
              <a:tailEnd/>
            </a:ln>
          </p:spPr>
          <p:txBody>
            <a:bodyPr/>
            <a:lstStyle/>
            <a:p>
              <a:pPr>
                <a:lnSpc>
                  <a:spcPts val="1800"/>
                </a:lnSpc>
              </a:pPr>
              <a:r>
                <a:rPr lang="en-IE" sz="1200">
                  <a:solidFill>
                    <a:srgbClr val="262626"/>
                  </a:solidFill>
                </a:rPr>
                <a:t>WWF is in over</a:t>
              </a:r>
            </a:p>
            <a:p>
              <a:pPr>
                <a:lnSpc>
                  <a:spcPts val="1800"/>
                </a:lnSpc>
              </a:pPr>
              <a:r>
                <a:rPr lang="en-IE" sz="1200">
                  <a:solidFill>
                    <a:srgbClr val="262626"/>
                  </a:solidFill>
                </a:rPr>
                <a:t>100 countries, on</a:t>
              </a:r>
            </a:p>
            <a:p>
              <a:pPr>
                <a:lnSpc>
                  <a:spcPts val="1800"/>
                </a:lnSpc>
              </a:pPr>
              <a:r>
                <a:rPr lang="en-IE" sz="1200">
                  <a:solidFill>
                    <a:srgbClr val="262626"/>
                  </a:solidFill>
                </a:rPr>
                <a:t>5 continents</a:t>
              </a:r>
            </a:p>
          </p:txBody>
        </p:sp>
        <p:sp>
          <p:nvSpPr>
            <p:cNvPr id="11" name="Title 1"/>
            <p:cNvSpPr txBox="1">
              <a:spLocks/>
            </p:cNvSpPr>
            <p:nvPr userDrawn="1"/>
          </p:nvSpPr>
          <p:spPr>
            <a:xfrm>
              <a:off x="758825" y="2530475"/>
              <a:ext cx="828675" cy="517525"/>
            </a:xfrm>
            <a:prstGeom prst="rect">
              <a:avLst/>
            </a:prstGeom>
          </p:spPr>
          <p:txBody>
            <a:bodyPr/>
            <a:lstStyle>
              <a:lvl1pPr algn="l">
                <a:defRPr sz="3500">
                  <a:solidFill>
                    <a:srgbClr val="FF6600"/>
                  </a:solidFill>
                  <a:latin typeface="Arial"/>
                  <a:cs typeface="Arial"/>
                </a:defRPr>
              </a:lvl1pPr>
            </a:lstStyle>
            <a:p>
              <a:pPr fontAlgn="auto">
                <a:spcAft>
                  <a:spcPts val="0"/>
                </a:spcAft>
                <a:defRPr/>
              </a:pPr>
              <a:r>
                <a:rPr lang="en-GB" sz="1800" b="1" dirty="0" smtClean="0">
                  <a:solidFill>
                    <a:schemeClr val="accent5"/>
                  </a:solidFill>
                  <a:ea typeface="+mj-ea"/>
                </a:rPr>
                <a:t>+100</a:t>
              </a:r>
            </a:p>
          </p:txBody>
        </p:sp>
        <p:cxnSp>
          <p:nvCxnSpPr>
            <p:cNvPr id="12" name="Straight Connector 19"/>
            <p:cNvCxnSpPr/>
            <p:nvPr userDrawn="1"/>
          </p:nvCxnSpPr>
          <p:spPr>
            <a:xfrm>
              <a:off x="1393825" y="5018088"/>
              <a:ext cx="18827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userDrawn="1"/>
          </p:nvSpPr>
          <p:spPr bwMode="auto">
            <a:xfrm>
              <a:off x="1330325" y="4991100"/>
              <a:ext cx="1946275" cy="787400"/>
            </a:xfrm>
            <a:prstGeom prst="rect">
              <a:avLst/>
            </a:prstGeom>
            <a:noFill/>
            <a:ln w="9525">
              <a:noFill/>
              <a:miter lim="800000"/>
              <a:headEnd/>
              <a:tailEnd/>
            </a:ln>
          </p:spPr>
          <p:txBody>
            <a:bodyPr/>
            <a:lstStyle/>
            <a:p>
              <a:pPr>
                <a:lnSpc>
                  <a:spcPts val="1800"/>
                </a:lnSpc>
              </a:pPr>
              <a:r>
                <a:rPr lang="en-IE" sz="1200">
                  <a:solidFill>
                    <a:srgbClr val="262626"/>
                  </a:solidFill>
                </a:rPr>
                <a:t>WWF was founded</a:t>
              </a:r>
            </a:p>
            <a:p>
              <a:pPr>
                <a:lnSpc>
                  <a:spcPts val="1800"/>
                </a:lnSpc>
              </a:pPr>
              <a:r>
                <a:rPr lang="en-IE" sz="1200">
                  <a:solidFill>
                    <a:srgbClr val="262626"/>
                  </a:solidFill>
                </a:rPr>
                <a:t>In 1961</a:t>
              </a:r>
            </a:p>
          </p:txBody>
        </p:sp>
        <p:sp>
          <p:nvSpPr>
            <p:cNvPr id="14" name="Title 1"/>
            <p:cNvSpPr txBox="1">
              <a:spLocks/>
            </p:cNvSpPr>
            <p:nvPr userDrawn="1"/>
          </p:nvSpPr>
          <p:spPr>
            <a:xfrm>
              <a:off x="1292225" y="4651375"/>
              <a:ext cx="828675" cy="517525"/>
            </a:xfrm>
            <a:prstGeom prst="rect">
              <a:avLst/>
            </a:prstGeom>
          </p:spPr>
          <p:txBody>
            <a:bodyPr/>
            <a:lstStyle>
              <a:lvl1pPr algn="l">
                <a:defRPr sz="3500">
                  <a:solidFill>
                    <a:srgbClr val="FF6600"/>
                  </a:solidFill>
                  <a:latin typeface="Arial"/>
                  <a:cs typeface="Arial"/>
                </a:defRPr>
              </a:lvl1pPr>
            </a:lstStyle>
            <a:p>
              <a:pPr fontAlgn="auto">
                <a:spcAft>
                  <a:spcPts val="0"/>
                </a:spcAft>
                <a:defRPr/>
              </a:pPr>
              <a:r>
                <a:rPr lang="en-GB" sz="1800" b="1" dirty="0" smtClean="0">
                  <a:solidFill>
                    <a:schemeClr val="accent5"/>
                  </a:solidFill>
                  <a:ea typeface="+mj-ea"/>
                </a:rPr>
                <a:t>1961</a:t>
              </a:r>
            </a:p>
          </p:txBody>
        </p:sp>
        <p:sp>
          <p:nvSpPr>
            <p:cNvPr id="15" name="Oval 23"/>
            <p:cNvSpPr>
              <a:spLocks noChangeArrowheads="1"/>
            </p:cNvSpPr>
            <p:nvPr userDrawn="1"/>
          </p:nvSpPr>
          <p:spPr bwMode="auto">
            <a:xfrm>
              <a:off x="4013200" y="3070225"/>
              <a:ext cx="144463" cy="142875"/>
            </a:xfrm>
            <a:prstGeom prst="ellipse">
              <a:avLst/>
            </a:prstGeom>
            <a:solidFill>
              <a:srgbClr val="878935"/>
            </a:solidFill>
            <a:ln w="9525">
              <a:noFill/>
              <a:round/>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16" name="Straight Connector 25"/>
            <p:cNvCxnSpPr/>
            <p:nvPr userDrawn="1"/>
          </p:nvCxnSpPr>
          <p:spPr>
            <a:xfrm rot="5400000">
              <a:off x="3921125" y="3360738"/>
              <a:ext cx="328613" cy="1587"/>
            </a:xfrm>
            <a:prstGeom prst="line">
              <a:avLst/>
            </a:prstGeom>
            <a:ln w="12700">
              <a:solidFill>
                <a:srgbClr val="878935"/>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26"/>
            <p:cNvCxnSpPr/>
            <p:nvPr userDrawn="1"/>
          </p:nvCxnSpPr>
          <p:spPr>
            <a:xfrm rot="10800000" flipV="1">
              <a:off x="1744663" y="3525838"/>
              <a:ext cx="2343150"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8" name="Oval 31"/>
            <p:cNvSpPr>
              <a:spLocks noChangeArrowheads="1"/>
            </p:cNvSpPr>
            <p:nvPr userDrawn="1"/>
          </p:nvSpPr>
          <p:spPr bwMode="auto">
            <a:xfrm>
              <a:off x="4692650" y="4533900"/>
              <a:ext cx="144463" cy="144463"/>
            </a:xfrm>
            <a:prstGeom prst="ellipse">
              <a:avLst/>
            </a:prstGeom>
            <a:solidFill>
              <a:srgbClr val="878935"/>
            </a:solidFill>
            <a:ln w="9525">
              <a:noFill/>
              <a:round/>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19" name="Straight Connector 32"/>
            <p:cNvCxnSpPr/>
            <p:nvPr userDrawn="1"/>
          </p:nvCxnSpPr>
          <p:spPr>
            <a:xfrm rot="5400000">
              <a:off x="4369594" y="5058569"/>
              <a:ext cx="793750" cy="1588"/>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33"/>
            <p:cNvCxnSpPr/>
            <p:nvPr userDrawn="1"/>
          </p:nvCxnSpPr>
          <p:spPr>
            <a:xfrm rot="10800000">
              <a:off x="1962150" y="5454650"/>
              <a:ext cx="2805113" cy="1588"/>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21" name="Oval 37"/>
            <p:cNvSpPr>
              <a:spLocks noChangeArrowheads="1"/>
            </p:cNvSpPr>
            <p:nvPr userDrawn="1"/>
          </p:nvSpPr>
          <p:spPr bwMode="auto">
            <a:xfrm>
              <a:off x="5895975" y="2265363"/>
              <a:ext cx="144463" cy="144462"/>
            </a:xfrm>
            <a:prstGeom prst="ellipse">
              <a:avLst/>
            </a:prstGeom>
            <a:solidFill>
              <a:srgbClr val="878935"/>
            </a:solidFill>
            <a:ln w="9525">
              <a:noFill/>
              <a:round/>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22" name="Straight Connector 38"/>
            <p:cNvCxnSpPr/>
            <p:nvPr userDrawn="1"/>
          </p:nvCxnSpPr>
          <p:spPr>
            <a:xfrm rot="10800000">
              <a:off x="6015038" y="2328863"/>
              <a:ext cx="766762" cy="1587"/>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40"/>
            <p:cNvCxnSpPr/>
            <p:nvPr userDrawn="1"/>
          </p:nvCxnSpPr>
          <p:spPr>
            <a:xfrm>
              <a:off x="6716713" y="3024188"/>
              <a:ext cx="1884362" cy="1587"/>
            </a:xfrm>
            <a:prstGeom prst="line">
              <a:avLst/>
            </a:prstGeom>
            <a:ln w="6350">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24" name="Title 1"/>
            <p:cNvSpPr txBox="1">
              <a:spLocks/>
            </p:cNvSpPr>
            <p:nvPr userDrawn="1"/>
          </p:nvSpPr>
          <p:spPr bwMode="auto">
            <a:xfrm>
              <a:off x="6654800" y="2997200"/>
              <a:ext cx="1373188" cy="787400"/>
            </a:xfrm>
            <a:prstGeom prst="rect">
              <a:avLst/>
            </a:prstGeom>
            <a:noFill/>
            <a:ln w="9525">
              <a:noFill/>
              <a:miter lim="800000"/>
              <a:headEnd/>
              <a:tailEnd/>
            </a:ln>
          </p:spPr>
          <p:txBody>
            <a:bodyPr/>
            <a:lstStyle/>
            <a:p>
              <a:r>
                <a:rPr lang="en-IE" sz="1200">
                  <a:solidFill>
                    <a:srgbClr val="262626"/>
                  </a:solidFill>
                </a:rPr>
                <a:t>WWF has over</a:t>
              </a:r>
            </a:p>
            <a:p>
              <a:r>
                <a:rPr lang="en-IE" sz="1200">
                  <a:solidFill>
                    <a:srgbClr val="262626"/>
                  </a:solidFill>
                </a:rPr>
                <a:t>5,000 staff worldwide</a:t>
              </a:r>
              <a:endParaRPr lang="en-US" sz="1200">
                <a:solidFill>
                  <a:srgbClr val="262626"/>
                </a:solidFill>
              </a:endParaRPr>
            </a:p>
            <a:p>
              <a:endParaRPr lang="en-IE" sz="1200">
                <a:solidFill>
                  <a:srgbClr val="262626"/>
                </a:solidFill>
              </a:endParaRPr>
            </a:p>
          </p:txBody>
        </p:sp>
        <p:sp>
          <p:nvSpPr>
            <p:cNvPr id="25" name="Title 1"/>
            <p:cNvSpPr txBox="1">
              <a:spLocks/>
            </p:cNvSpPr>
            <p:nvPr userDrawn="1"/>
          </p:nvSpPr>
          <p:spPr>
            <a:xfrm>
              <a:off x="6615113" y="2657475"/>
              <a:ext cx="830262" cy="517525"/>
            </a:xfrm>
            <a:prstGeom prst="rect">
              <a:avLst/>
            </a:prstGeom>
            <a:ln>
              <a:noFill/>
            </a:ln>
          </p:spPr>
          <p:txBody>
            <a:bodyPr/>
            <a:lstStyle>
              <a:lvl1pPr algn="l">
                <a:defRPr sz="3500">
                  <a:solidFill>
                    <a:srgbClr val="FF6600"/>
                  </a:solidFill>
                  <a:latin typeface="Arial"/>
                  <a:cs typeface="Arial"/>
                </a:defRPr>
              </a:lvl1pPr>
            </a:lstStyle>
            <a:p>
              <a:pPr fontAlgn="auto">
                <a:spcAft>
                  <a:spcPts val="0"/>
                </a:spcAft>
                <a:defRPr/>
              </a:pPr>
              <a:r>
                <a:rPr lang="en-GB" sz="1800" b="1" dirty="0" smtClean="0">
                  <a:solidFill>
                    <a:schemeClr val="accent5"/>
                  </a:solidFill>
                  <a:ea typeface="+mj-ea"/>
                </a:rPr>
                <a:t>+5000</a:t>
              </a:r>
            </a:p>
          </p:txBody>
        </p:sp>
        <p:cxnSp>
          <p:nvCxnSpPr>
            <p:cNvPr id="26" name="Straight Connector 43"/>
            <p:cNvCxnSpPr/>
            <p:nvPr userDrawn="1"/>
          </p:nvCxnSpPr>
          <p:spPr>
            <a:xfrm rot="5400000">
              <a:off x="6581775" y="2528888"/>
              <a:ext cx="398463" cy="1587"/>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27" name="Oval 46"/>
            <p:cNvSpPr>
              <a:spLocks noChangeArrowheads="1"/>
            </p:cNvSpPr>
            <p:nvPr userDrawn="1"/>
          </p:nvSpPr>
          <p:spPr bwMode="auto">
            <a:xfrm>
              <a:off x="5586413" y="4259263"/>
              <a:ext cx="144462" cy="144462"/>
            </a:xfrm>
            <a:prstGeom prst="ellipse">
              <a:avLst/>
            </a:prstGeom>
            <a:solidFill>
              <a:srgbClr val="878935"/>
            </a:solidFill>
            <a:ln w="9525">
              <a:noFill/>
              <a:round/>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28" name="Straight Connector 47"/>
            <p:cNvCxnSpPr>
              <a:endCxn id="27" idx="6"/>
            </p:cNvCxnSpPr>
            <p:nvPr userDrawn="1"/>
          </p:nvCxnSpPr>
          <p:spPr>
            <a:xfrm rot="10800000" flipV="1">
              <a:off x="5730875" y="4324350"/>
              <a:ext cx="1050925" cy="7938"/>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48"/>
            <p:cNvCxnSpPr/>
            <p:nvPr userDrawn="1"/>
          </p:nvCxnSpPr>
          <p:spPr>
            <a:xfrm>
              <a:off x="6716713" y="5018088"/>
              <a:ext cx="1884362"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0" name="Title 1"/>
            <p:cNvSpPr txBox="1">
              <a:spLocks/>
            </p:cNvSpPr>
            <p:nvPr userDrawn="1"/>
          </p:nvSpPr>
          <p:spPr bwMode="auto">
            <a:xfrm>
              <a:off x="6654800" y="4991100"/>
              <a:ext cx="1917700" cy="787400"/>
            </a:xfrm>
            <a:prstGeom prst="rect">
              <a:avLst/>
            </a:prstGeom>
            <a:noFill/>
            <a:ln w="9525">
              <a:noFill/>
              <a:miter lim="800000"/>
              <a:headEnd/>
              <a:tailEnd/>
            </a:ln>
          </p:spPr>
          <p:txBody>
            <a:bodyPr/>
            <a:lstStyle/>
            <a:p>
              <a:pPr>
                <a:lnSpc>
                  <a:spcPts val="1800"/>
                </a:lnSpc>
              </a:pPr>
              <a:r>
                <a:rPr lang="en-IE" sz="1200" dirty="0">
                  <a:solidFill>
                    <a:srgbClr val="262626"/>
                  </a:solidFill>
                </a:rPr>
                <a:t>WWF has over</a:t>
              </a:r>
            </a:p>
            <a:p>
              <a:pPr>
                <a:lnSpc>
                  <a:spcPts val="1800"/>
                </a:lnSpc>
              </a:pPr>
              <a:r>
                <a:rPr lang="en-IE" sz="1200" dirty="0">
                  <a:solidFill>
                    <a:srgbClr val="262626"/>
                  </a:solidFill>
                </a:rPr>
                <a:t>5 million supporters</a:t>
              </a:r>
            </a:p>
          </p:txBody>
        </p:sp>
        <p:sp>
          <p:nvSpPr>
            <p:cNvPr id="31" name="Title 1"/>
            <p:cNvSpPr txBox="1">
              <a:spLocks/>
            </p:cNvSpPr>
            <p:nvPr userDrawn="1"/>
          </p:nvSpPr>
          <p:spPr>
            <a:xfrm>
              <a:off x="6615113" y="4651375"/>
              <a:ext cx="830262" cy="517525"/>
            </a:xfrm>
            <a:prstGeom prst="rect">
              <a:avLst/>
            </a:prstGeom>
          </p:spPr>
          <p:txBody>
            <a:bodyPr/>
            <a:lstStyle>
              <a:lvl1pPr algn="l">
                <a:defRPr sz="3500">
                  <a:solidFill>
                    <a:srgbClr val="FF6600"/>
                  </a:solidFill>
                  <a:latin typeface="Arial"/>
                  <a:cs typeface="Arial"/>
                </a:defRPr>
              </a:lvl1pPr>
            </a:lstStyle>
            <a:p>
              <a:pPr fontAlgn="auto">
                <a:spcAft>
                  <a:spcPts val="0"/>
                </a:spcAft>
                <a:defRPr/>
              </a:pPr>
              <a:r>
                <a:rPr lang="en-GB" sz="1800" b="1" dirty="0" smtClean="0">
                  <a:solidFill>
                    <a:schemeClr val="accent5"/>
                  </a:solidFill>
                  <a:ea typeface="+mj-ea"/>
                </a:rPr>
                <a:t>+5M</a:t>
              </a:r>
            </a:p>
          </p:txBody>
        </p:sp>
        <p:cxnSp>
          <p:nvCxnSpPr>
            <p:cNvPr id="32" name="Straight Connector 51"/>
            <p:cNvCxnSpPr/>
            <p:nvPr userDrawn="1"/>
          </p:nvCxnSpPr>
          <p:spPr>
            <a:xfrm rot="5400000">
              <a:off x="6581775" y="4522788"/>
              <a:ext cx="398463" cy="1587"/>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pic>
        <p:nvPicPr>
          <p:cNvPr id="34" name="Picture 38"/>
          <p:cNvPicPr>
            <a:picLocks noChangeAspect="1" noChangeArrowheads="1"/>
          </p:cNvPicPr>
          <p:nvPr userDrawn="1"/>
        </p:nvPicPr>
        <p:blipFill>
          <a:blip r:embed="rId2" cstate="email"/>
          <a:srcRect/>
          <a:stretch>
            <a:fillRect/>
          </a:stretch>
        </p:blipFill>
        <p:spPr bwMode="auto">
          <a:xfrm>
            <a:off x="2915816" y="1679592"/>
            <a:ext cx="3232328" cy="3477600"/>
          </a:xfrm>
          <a:prstGeom prst="rect">
            <a:avLst/>
          </a:prstGeom>
          <a:noFill/>
          <a:ln w="9525">
            <a:noFill/>
            <a:miter lim="800000"/>
            <a:headEnd/>
            <a:tailEnd/>
          </a:ln>
        </p:spPr>
      </p:pic>
      <p:sp>
        <p:nvSpPr>
          <p:cNvPr id="37" name="Tekstin paikkamerkki 11"/>
          <p:cNvSpPr>
            <a:spLocks noGrp="1"/>
          </p:cNvSpPr>
          <p:nvPr>
            <p:ph type="body" sz="quarter" idx="16" hasCustomPrompt="1"/>
          </p:nvPr>
        </p:nvSpPr>
        <p:spPr>
          <a:xfrm>
            <a:off x="7236296" y="6238552"/>
            <a:ext cx="1656184" cy="214784"/>
          </a:xfrm>
        </p:spPr>
        <p:txBody>
          <a:bodyPr vert="horz" anchor="ctr"/>
          <a:lstStyle>
            <a:lvl1pPr algn="r">
              <a:buNone/>
              <a:defRPr sz="600"/>
            </a:lvl1pPr>
            <a:lvl2pPr>
              <a:defRPr sz="600"/>
            </a:lvl2pPr>
            <a:lvl3pPr>
              <a:defRPr sz="600"/>
            </a:lvl3pPr>
            <a:lvl4pPr>
              <a:defRPr sz="600"/>
            </a:lvl4pPr>
            <a:lvl5pPr>
              <a:defRPr sz="600"/>
            </a:lvl5pPr>
          </a:lstStyle>
          <a:p>
            <a:pPr lvl="0"/>
            <a:r>
              <a:rPr lang="fi-FI" dirty="0" smtClean="0"/>
              <a:t>Tekijätieto</a:t>
            </a:r>
            <a:endParaRPr lang="fi-FI" dirty="0"/>
          </a:p>
        </p:txBody>
      </p:sp>
      <p:sp>
        <p:nvSpPr>
          <p:cNvPr id="4" name="Footer Placeholder 3"/>
          <p:cNvSpPr>
            <a:spLocks noGrp="1"/>
          </p:cNvSpPr>
          <p:nvPr>
            <p:ph type="ftr" sz="quarter" idx="11"/>
          </p:nvPr>
        </p:nvSpPr>
        <p:spPr/>
        <p:txBody>
          <a:bodyPr/>
          <a:lstStyle/>
          <a:p>
            <a:r>
              <a:rPr lang="fi-FI" smtClean="0"/>
              <a:t>Organisaatio, Tekijä</a:t>
            </a:r>
            <a:endParaRPr lang="fi-FI"/>
          </a:p>
        </p:txBody>
      </p:sp>
      <p:sp>
        <p:nvSpPr>
          <p:cNvPr id="3" name="Date Placeholder 2"/>
          <p:cNvSpPr>
            <a:spLocks noGrp="1"/>
          </p:cNvSpPr>
          <p:nvPr>
            <p:ph type="dt" sz="half" idx="10"/>
          </p:nvPr>
        </p:nvSpPr>
        <p:spPr/>
        <p:txBody>
          <a:bodyPr/>
          <a:lstStyle/>
          <a:p>
            <a:r>
              <a:rPr lang="fi-FI" smtClean="0"/>
              <a:t>dd.MM.yyyy</a:t>
            </a:r>
            <a:endParaRPr lang="fi-FI"/>
          </a:p>
        </p:txBody>
      </p:sp>
      <p:sp>
        <p:nvSpPr>
          <p:cNvPr id="5" name="Slide Number Placeholder 4"/>
          <p:cNvSpPr>
            <a:spLocks noGrp="1"/>
          </p:cNvSpPr>
          <p:nvPr>
            <p:ph type="sldNum" sz="quarter" idx="12"/>
          </p:nvPr>
        </p:nvSpPr>
        <p:spPr/>
        <p:txBody>
          <a:bodyPr/>
          <a:lstStyle/>
          <a:p>
            <a:fld id="{829D2B3A-2A87-4B2E-8EC0-A7F3EAB784B7}" type="slidenum">
              <a:rPr lang="fi-FI" smtClean="0"/>
              <a:pPr/>
              <a:t>‹#›</a:t>
            </a:fld>
            <a:endParaRPr lang="fi-FI"/>
          </a:p>
        </p:txBody>
      </p:sp>
      <p:cxnSp>
        <p:nvCxnSpPr>
          <p:cNvPr id="35" name="Straight Connector 8"/>
          <p:cNvCxnSpPr/>
          <p:nvPr userDrawn="1"/>
        </p:nvCxnSpPr>
        <p:spPr>
          <a:xfrm>
            <a:off x="608400" y="6451600"/>
            <a:ext cx="82188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938" y="0"/>
            <a:ext cx="107951"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Panda">
    <p:spTree>
      <p:nvGrpSpPr>
        <p:cNvPr id="1" name=""/>
        <p:cNvGrpSpPr/>
        <p:nvPr/>
      </p:nvGrpSpPr>
      <p:grpSpPr>
        <a:xfrm>
          <a:off x="0" y="0"/>
          <a:ext cx="0" cy="0"/>
          <a:chOff x="0" y="0"/>
          <a:chExt cx="0" cy="0"/>
        </a:xfrm>
      </p:grpSpPr>
      <p:pic>
        <p:nvPicPr>
          <p:cNvPr id="5" name="Picture 18" descr="panda1.jpg"/>
          <p:cNvPicPr>
            <a:picLocks noChangeAspect="1"/>
          </p:cNvPicPr>
          <p:nvPr/>
        </p:nvPicPr>
        <p:blipFill>
          <a:blip r:embed="rId2" cstate="email">
            <a:clrChange>
              <a:clrFrom>
                <a:srgbClr val="FFFFFF"/>
              </a:clrFrom>
              <a:clrTo>
                <a:srgbClr val="FFFFFF">
                  <a:alpha val="0"/>
                </a:srgbClr>
              </a:clrTo>
            </a:clrChange>
          </a:blip>
          <a:srcRect/>
          <a:stretch>
            <a:fillRect/>
          </a:stretch>
        </p:blipFill>
        <p:spPr bwMode="auto">
          <a:xfrm>
            <a:off x="3481388" y="1792288"/>
            <a:ext cx="2181225" cy="3273425"/>
          </a:xfrm>
          <a:prstGeom prst="rect">
            <a:avLst/>
          </a:prstGeom>
          <a:noFill/>
          <a:ln w="9525">
            <a:noFill/>
            <a:miter lim="800000"/>
            <a:headEnd/>
            <a:tailEnd/>
          </a:ln>
        </p:spPr>
      </p:pic>
      <p:sp>
        <p:nvSpPr>
          <p:cNvPr id="6" name="Rectangle 5"/>
          <p:cNvSpPr/>
          <p:nvPr/>
        </p:nvSpPr>
        <p:spPr>
          <a:xfrm>
            <a:off x="-7938" y="0"/>
            <a:ext cx="107951"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sp>
        <p:nvSpPr>
          <p:cNvPr id="2" name="Title 1"/>
          <p:cNvSpPr>
            <a:spLocks noGrp="1"/>
          </p:cNvSpPr>
          <p:nvPr>
            <p:ph type="ctrTitle"/>
          </p:nvPr>
        </p:nvSpPr>
        <p:spPr>
          <a:xfrm>
            <a:off x="2242800" y="1450800"/>
            <a:ext cx="6012000" cy="1470025"/>
          </a:xfrm>
        </p:spPr>
        <p:txBody>
          <a:bodyPr anchor="b">
            <a:noAutofit/>
          </a:bodyPr>
          <a:lstStyle>
            <a:lvl1pPr algn="l">
              <a:defRPr sz="3500" baseline="0">
                <a:solidFill>
                  <a:schemeClr val="accent5"/>
                </a:solidFill>
              </a:defRPr>
            </a:lvl1pPr>
          </a:lstStyle>
          <a:p>
            <a:r>
              <a:rPr lang="fi-FI" smtClean="0"/>
              <a:t>Muokkaa perustyyl. napsautt.</a:t>
            </a:r>
            <a:endParaRPr lang="fi-FI" dirty="0"/>
          </a:p>
        </p:txBody>
      </p:sp>
      <p:sp>
        <p:nvSpPr>
          <p:cNvPr id="3" name="Subtitle 2"/>
          <p:cNvSpPr>
            <a:spLocks noGrp="1"/>
          </p:cNvSpPr>
          <p:nvPr>
            <p:ph type="subTitle" idx="1"/>
          </p:nvPr>
        </p:nvSpPr>
        <p:spPr>
          <a:xfrm>
            <a:off x="2242800" y="2973600"/>
            <a:ext cx="6012000" cy="774000"/>
          </a:xfrm>
        </p:spPr>
        <p:txBody>
          <a:bodyPr>
            <a:noAutofit/>
          </a:bodyPr>
          <a:lstStyle>
            <a:lvl1pPr marL="0" indent="0" algn="l">
              <a:buNone/>
              <a:defRPr sz="180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6" name="Tekstin paikkamerkki 16"/>
          <p:cNvSpPr>
            <a:spLocks noGrp="1"/>
          </p:cNvSpPr>
          <p:nvPr>
            <p:ph type="body" sz="quarter" idx="10" hasCustomPrompt="1"/>
          </p:nvPr>
        </p:nvSpPr>
        <p:spPr>
          <a:xfrm>
            <a:off x="2241822" y="3862799"/>
            <a:ext cx="6012000" cy="774000"/>
          </a:xfrm>
        </p:spPr>
        <p:txBody>
          <a:bodyPr anchor="ctr"/>
          <a:lstStyle>
            <a:lvl1pPr algn="l">
              <a:buNone/>
              <a:defRPr sz="2400">
                <a:solidFill>
                  <a:srgbClr val="000000"/>
                </a:solidFill>
              </a:defRPr>
            </a:lvl1pPr>
          </a:lstStyle>
          <a:p>
            <a:pPr lvl="0"/>
            <a:r>
              <a:rPr lang="fi-FI" dirty="0" smtClean="0"/>
              <a:t>Verkko-osoite</a:t>
            </a:r>
            <a:endParaRPr lang="fi-FI" dirty="0"/>
          </a:p>
        </p:txBody>
      </p:sp>
      <p:sp>
        <p:nvSpPr>
          <p:cNvPr id="14" name="Suorakulmio 13"/>
          <p:cNvSpPr/>
          <p:nvPr/>
        </p:nvSpPr>
        <p:spPr>
          <a:xfrm>
            <a:off x="597600" y="6256800"/>
            <a:ext cx="1606530" cy="215444"/>
          </a:xfrm>
          <a:prstGeom prst="rect">
            <a:avLst/>
          </a:prstGeom>
        </p:spPr>
        <p:txBody>
          <a:bodyPr wrap="none">
            <a:spAutoFit/>
          </a:bodyPr>
          <a:lstStyle/>
          <a:p>
            <a:r>
              <a:rPr lang="en-US" sz="800" kern="1200" baseline="0" dirty="0" err="1" smtClean="0">
                <a:solidFill>
                  <a:srgbClr val="404040"/>
                </a:solidFill>
                <a:latin typeface="+mn-lt"/>
                <a:ea typeface="+mn-ea"/>
                <a:cs typeface="+mn-cs"/>
              </a:rPr>
              <a:t>Esityksen</a:t>
            </a:r>
            <a:r>
              <a:rPr lang="en-US" sz="800" kern="1200" baseline="0" dirty="0" smtClean="0">
                <a:solidFill>
                  <a:srgbClr val="404040"/>
                </a:solidFill>
                <a:latin typeface="+mn-lt"/>
                <a:ea typeface="+mn-ea"/>
                <a:cs typeface="+mn-cs"/>
              </a:rPr>
              <a:t> </a:t>
            </a:r>
            <a:r>
              <a:rPr lang="en-US" sz="800" kern="1200" baseline="0" dirty="0" err="1" smtClean="0">
                <a:solidFill>
                  <a:srgbClr val="404040"/>
                </a:solidFill>
                <a:latin typeface="+mn-lt"/>
                <a:ea typeface="+mn-ea"/>
                <a:cs typeface="+mn-cs"/>
              </a:rPr>
              <a:t>kuvat</a:t>
            </a:r>
            <a:r>
              <a:rPr lang="en-US" sz="800" kern="1200" baseline="0" dirty="0" smtClean="0">
                <a:solidFill>
                  <a:srgbClr val="404040"/>
                </a:solidFill>
                <a:latin typeface="+mn-lt"/>
                <a:ea typeface="+mn-ea"/>
                <a:cs typeface="+mn-cs"/>
              </a:rPr>
              <a:t> © 2010, WWF.</a:t>
            </a:r>
            <a:endParaRPr lang="fi-FI" sz="800" dirty="0">
              <a:solidFill>
                <a:srgbClr val="404040"/>
              </a:solidFill>
            </a:endParaRPr>
          </a:p>
        </p:txBody>
      </p:sp>
      <p:cxnSp>
        <p:nvCxnSpPr>
          <p:cNvPr id="15" name="Straight Connector 8"/>
          <p:cNvCxnSpPr/>
          <p:nvPr/>
        </p:nvCxnSpPr>
        <p:spPr>
          <a:xfrm>
            <a:off x="608400" y="6451600"/>
            <a:ext cx="82188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13" descr="master panda.jpg"/>
          <p:cNvPicPr>
            <a:picLocks noChangeAspect="1"/>
          </p:cNvPicPr>
          <p:nvPr/>
        </p:nvPicPr>
        <p:blipFill>
          <a:blip r:embed="rId2" cstate="email">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0" name="Rectangle 7"/>
          <p:cNvSpPr/>
          <p:nvPr/>
        </p:nvSpPr>
        <p:spPr>
          <a:xfrm>
            <a:off x="-7938" y="0"/>
            <a:ext cx="107951"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cxnSp>
        <p:nvCxnSpPr>
          <p:cNvPr id="12" name="Straight Connector 8"/>
          <p:cNvCxnSpPr/>
          <p:nvPr/>
        </p:nvCxnSpPr>
        <p:spPr>
          <a:xfrm>
            <a:off x="2336400" y="2919600"/>
            <a:ext cx="58716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8"/>
          <p:cNvCxnSpPr/>
          <p:nvPr/>
        </p:nvCxnSpPr>
        <p:spPr>
          <a:xfrm>
            <a:off x="2336400" y="3744000"/>
            <a:ext cx="58716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10"/>
          </p:nvPr>
        </p:nvSpPr>
        <p:spPr/>
        <p:txBody>
          <a:bodyPr/>
          <a:lstStyle/>
          <a:p>
            <a:r>
              <a:rPr lang="fi-FI" smtClean="0"/>
              <a:t>dd.MM.yyyy</a:t>
            </a:r>
            <a:endParaRPr lang="fi-FI"/>
          </a:p>
        </p:txBody>
      </p:sp>
      <p:sp>
        <p:nvSpPr>
          <p:cNvPr id="5" name="Footer Placeholder 4"/>
          <p:cNvSpPr>
            <a:spLocks noGrp="1"/>
          </p:cNvSpPr>
          <p:nvPr>
            <p:ph type="ftr" sz="quarter" idx="11"/>
          </p:nvPr>
        </p:nvSpPr>
        <p:spPr/>
        <p:txBody>
          <a:bodyPr/>
          <a:lstStyle/>
          <a:p>
            <a:r>
              <a:rPr lang="fi-FI" smtClean="0"/>
              <a:t>Organisaatio, Tekijä</a:t>
            </a:r>
            <a:endParaRPr lang="fi-FI"/>
          </a:p>
        </p:txBody>
      </p:sp>
      <p:sp>
        <p:nvSpPr>
          <p:cNvPr id="6" name="Slide Number Placeholder 5"/>
          <p:cNvSpPr>
            <a:spLocks noGrp="1"/>
          </p:cNvSpPr>
          <p:nvPr>
            <p:ph type="sldNum" sz="quarter" idx="12"/>
          </p:nvPr>
        </p:nvSpPr>
        <p:spPr/>
        <p:txBody>
          <a:bodyPr/>
          <a:lstStyle/>
          <a:p>
            <a:fld id="{829D2B3A-2A87-4B2E-8EC0-A7F3EAB784B7}" type="slidenum">
              <a:rPr lang="fi-FI" smtClean="0"/>
              <a:pPr/>
              <a:t>‹#›</a:t>
            </a:fld>
            <a:endParaRPr lang="fi-FI"/>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10"/>
          </p:nvPr>
        </p:nvSpPr>
        <p:spPr/>
        <p:txBody>
          <a:bodyPr/>
          <a:lstStyle/>
          <a:p>
            <a:r>
              <a:rPr lang="fi-FI" smtClean="0"/>
              <a:t>dd.MM.yyyy</a:t>
            </a:r>
            <a:endParaRPr lang="fi-FI"/>
          </a:p>
        </p:txBody>
      </p:sp>
      <p:sp>
        <p:nvSpPr>
          <p:cNvPr id="5" name="Footer Placeholder 4"/>
          <p:cNvSpPr>
            <a:spLocks noGrp="1"/>
          </p:cNvSpPr>
          <p:nvPr>
            <p:ph type="ftr" sz="quarter" idx="11"/>
          </p:nvPr>
        </p:nvSpPr>
        <p:spPr/>
        <p:txBody>
          <a:bodyPr/>
          <a:lstStyle/>
          <a:p>
            <a:r>
              <a:rPr lang="fi-FI" smtClean="0"/>
              <a:t>Organisaatio, Tekijä</a:t>
            </a:r>
            <a:endParaRPr lang="fi-FI"/>
          </a:p>
        </p:txBody>
      </p:sp>
      <p:sp>
        <p:nvSpPr>
          <p:cNvPr id="6" name="Slide Number Placeholder 5"/>
          <p:cNvSpPr>
            <a:spLocks noGrp="1"/>
          </p:cNvSpPr>
          <p:nvPr>
            <p:ph type="sldNum" sz="quarter" idx="12"/>
          </p:nvPr>
        </p:nvSpPr>
        <p:spPr/>
        <p:txBody>
          <a:bodyPr/>
          <a:lstStyle/>
          <a:p>
            <a:fld id="{829D2B3A-2A87-4B2E-8EC0-A7F3EAB784B7}" type="slidenum">
              <a:rPr lang="fi-FI" smtClean="0"/>
              <a:pPr/>
              <a:t>‹#›</a:t>
            </a:fld>
            <a:endParaRPr lang="fi-FI"/>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242800" y="1450800"/>
            <a:ext cx="6012000" cy="1470025"/>
          </a:xfrm>
        </p:spPr>
        <p:txBody>
          <a:bodyPr anchor="b">
            <a:noAutofit/>
          </a:bodyPr>
          <a:lstStyle>
            <a:lvl1pPr algn="l">
              <a:defRPr sz="3500">
                <a:solidFill>
                  <a:schemeClr val="accent3"/>
                </a:solidFill>
              </a:defRPr>
            </a:lvl1pPr>
          </a:lstStyle>
          <a:p>
            <a:r>
              <a:rPr lang="fi-FI" smtClean="0"/>
              <a:t>Muokkaa perustyyl. napsautt.</a:t>
            </a:r>
            <a:endParaRPr lang="fi-FI" dirty="0"/>
          </a:p>
        </p:txBody>
      </p:sp>
      <p:sp>
        <p:nvSpPr>
          <p:cNvPr id="3" name="Subtitle 2"/>
          <p:cNvSpPr>
            <a:spLocks noGrp="1"/>
          </p:cNvSpPr>
          <p:nvPr>
            <p:ph type="subTitle" idx="1"/>
          </p:nvPr>
        </p:nvSpPr>
        <p:spPr>
          <a:xfrm>
            <a:off x="2242800" y="2973600"/>
            <a:ext cx="6012000" cy="774000"/>
          </a:xfrm>
        </p:spPr>
        <p:txBody>
          <a:bodyPr>
            <a:noAutofit/>
          </a:bodyPr>
          <a:lstStyle>
            <a:lvl1pPr marL="0" indent="0" algn="l">
              <a:buNone/>
              <a:defRPr sz="180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5" name="Footer Placeholder 4"/>
          <p:cNvSpPr>
            <a:spLocks noGrp="1"/>
          </p:cNvSpPr>
          <p:nvPr>
            <p:ph type="ftr" sz="quarter" idx="11"/>
          </p:nvPr>
        </p:nvSpPr>
        <p:spPr/>
        <p:txBody>
          <a:bodyPr/>
          <a:lstStyle/>
          <a:p>
            <a:r>
              <a:rPr lang="fi-FI" smtClean="0"/>
              <a:t>Organisaatio, Tekijä</a:t>
            </a:r>
            <a:endParaRPr lang="fi-FI"/>
          </a:p>
        </p:txBody>
      </p:sp>
      <p:sp>
        <p:nvSpPr>
          <p:cNvPr id="4" name="Date Placeholder 3"/>
          <p:cNvSpPr>
            <a:spLocks noGrp="1"/>
          </p:cNvSpPr>
          <p:nvPr>
            <p:ph type="dt" sz="half" idx="10"/>
          </p:nvPr>
        </p:nvSpPr>
        <p:spPr/>
        <p:txBody>
          <a:bodyPr/>
          <a:lstStyle/>
          <a:p>
            <a:r>
              <a:rPr lang="fi-FI" smtClean="0"/>
              <a:t>dd.MM.yyyy</a:t>
            </a:r>
            <a:endParaRPr lang="fi-FI"/>
          </a:p>
        </p:txBody>
      </p:sp>
      <p:pic>
        <p:nvPicPr>
          <p:cNvPr id="9" name="Picture 13" descr="master panda.jpg"/>
          <p:cNvPicPr>
            <a:picLocks noChangeAspect="1"/>
          </p:cNvPicPr>
          <p:nvPr/>
        </p:nvPicPr>
        <p:blipFill>
          <a:blip r:embed="rId2" cstate="email">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0" name="Rectangle 7"/>
          <p:cNvSpPr/>
          <p:nvPr/>
        </p:nvSpPr>
        <p:spPr>
          <a:xfrm>
            <a:off x="-7938" y="0"/>
            <a:ext cx="107951"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cxnSp>
        <p:nvCxnSpPr>
          <p:cNvPr id="12" name="Straight Connector 8"/>
          <p:cNvCxnSpPr/>
          <p:nvPr/>
        </p:nvCxnSpPr>
        <p:spPr>
          <a:xfrm>
            <a:off x="2336400" y="2919600"/>
            <a:ext cx="58716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8"/>
          <p:cNvCxnSpPr/>
          <p:nvPr/>
        </p:nvCxnSpPr>
        <p:spPr>
          <a:xfrm>
            <a:off x="2336400" y="3744000"/>
            <a:ext cx="58716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8" name="Tekstin paikkamerkki 7"/>
          <p:cNvSpPr>
            <a:spLocks noGrp="1"/>
          </p:cNvSpPr>
          <p:nvPr>
            <p:ph type="body" sz="quarter" idx="13"/>
          </p:nvPr>
        </p:nvSpPr>
        <p:spPr>
          <a:xfrm>
            <a:off x="5551200" y="255600"/>
            <a:ext cx="3351600" cy="694800"/>
          </a:xfrm>
        </p:spPr>
        <p:txBody>
          <a:bodyPr>
            <a:noAutofit/>
          </a:bodyPr>
          <a:lstStyle>
            <a:lvl1pPr algn="r">
              <a:buNone/>
              <a:defRPr sz="1400" b="1"/>
            </a:lvl1pPr>
            <a:lvl2pPr>
              <a:buNone/>
              <a:defRPr sz="1400"/>
            </a:lvl2pPr>
            <a:lvl3pPr>
              <a:buNone/>
              <a:defRPr sz="1400"/>
            </a:lvl3pPr>
            <a:lvl4pPr>
              <a:buNone/>
              <a:defRPr sz="1400"/>
            </a:lvl4pPr>
            <a:lvl5pPr>
              <a:buNone/>
              <a:defRPr sz="1400"/>
            </a:lvl5pPr>
          </a:lstStyle>
          <a:p>
            <a:pPr lvl="0"/>
            <a:r>
              <a:rPr lang="fi-FI" smtClean="0"/>
              <a:t>Muokkaa tekstin perustyylejä napsauttamalla</a:t>
            </a:r>
          </a:p>
        </p:txBody>
      </p:sp>
      <p:sp>
        <p:nvSpPr>
          <p:cNvPr id="2" name="Title 1"/>
          <p:cNvSpPr>
            <a:spLocks noGrp="1"/>
          </p:cNvSpPr>
          <p:nvPr>
            <p:ph type="title"/>
          </p:nvPr>
        </p:nvSpPr>
        <p:spPr/>
        <p:txBody>
          <a:bodyPr/>
          <a:lstStyle>
            <a:lvl1pPr>
              <a:defRPr>
                <a:solidFill>
                  <a:schemeClr val="accent3"/>
                </a:solidFill>
              </a:defRPr>
            </a:lvl1pPr>
          </a:lstStyle>
          <a:p>
            <a:r>
              <a:rPr lang="fi-FI" smtClean="0"/>
              <a:t>Muokkaa perustyyl. napsautt.</a:t>
            </a:r>
            <a:endParaRPr lang="fi-FI"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Footer Placeholder 4"/>
          <p:cNvSpPr>
            <a:spLocks noGrp="1"/>
          </p:cNvSpPr>
          <p:nvPr>
            <p:ph type="ftr" sz="quarter" idx="11"/>
          </p:nvPr>
        </p:nvSpPr>
        <p:spPr/>
        <p:txBody>
          <a:bodyPr/>
          <a:lstStyle/>
          <a:p>
            <a:r>
              <a:rPr lang="fi-FI" smtClean="0"/>
              <a:t>Organisaatio, Tekijä</a:t>
            </a:r>
            <a:endParaRPr lang="fi-FI"/>
          </a:p>
        </p:txBody>
      </p:sp>
      <p:sp>
        <p:nvSpPr>
          <p:cNvPr id="4" name="Date Placeholder 3"/>
          <p:cNvSpPr>
            <a:spLocks noGrp="1"/>
          </p:cNvSpPr>
          <p:nvPr>
            <p:ph type="dt" sz="half" idx="10"/>
          </p:nvPr>
        </p:nvSpPr>
        <p:spPr/>
        <p:txBody>
          <a:bodyPr/>
          <a:lstStyle/>
          <a:p>
            <a:r>
              <a:rPr lang="fi-FI" smtClean="0"/>
              <a:t>dd.MM.yyyy</a:t>
            </a:r>
            <a:endParaRPr lang="fi-FI"/>
          </a:p>
        </p:txBody>
      </p:sp>
      <p:sp>
        <p:nvSpPr>
          <p:cNvPr id="6" name="Slide Number Placeholder 5"/>
          <p:cNvSpPr>
            <a:spLocks noGrp="1"/>
          </p:cNvSpPr>
          <p:nvPr>
            <p:ph type="sldNum" sz="quarter" idx="12"/>
          </p:nvPr>
        </p:nvSpPr>
        <p:spPr/>
        <p:txBody>
          <a:bodyPr/>
          <a:lstStyle/>
          <a:p>
            <a:fld id="{829D2B3A-2A87-4B2E-8EC0-A7F3EAB784B7}" type="slidenum">
              <a:rPr lang="fi-FI" smtClean="0"/>
              <a:pPr/>
              <a:t>‹#›</a:t>
            </a:fld>
            <a:endParaRPr lang="fi-FI"/>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tsikkodia 2">
    <p:spTree>
      <p:nvGrpSpPr>
        <p:cNvPr id="1" name=""/>
        <p:cNvGrpSpPr/>
        <p:nvPr/>
      </p:nvGrpSpPr>
      <p:grpSpPr>
        <a:xfrm>
          <a:off x="0" y="0"/>
          <a:ext cx="0" cy="0"/>
          <a:chOff x="0" y="0"/>
          <a:chExt cx="0" cy="0"/>
        </a:xfrm>
      </p:grpSpPr>
      <p:sp>
        <p:nvSpPr>
          <p:cNvPr id="10" name="Kuvan paikkamerkki 9"/>
          <p:cNvSpPr>
            <a:spLocks noGrp="1"/>
          </p:cNvSpPr>
          <p:nvPr>
            <p:ph type="pic" sz="quarter" idx="13"/>
          </p:nvPr>
        </p:nvSpPr>
        <p:spPr>
          <a:xfrm>
            <a:off x="899592" y="188913"/>
            <a:ext cx="8064500" cy="6669087"/>
          </a:xfrm>
        </p:spPr>
        <p:txBody>
          <a:bodyPr/>
          <a:lstStyle/>
          <a:p>
            <a:r>
              <a:rPr lang="fi-FI" smtClean="0"/>
              <a:t>Lisää kuva napsauttamalla kuvaketta</a:t>
            </a:r>
            <a:endParaRPr lang="fi-FI" dirty="0"/>
          </a:p>
        </p:txBody>
      </p:sp>
      <p:sp>
        <p:nvSpPr>
          <p:cNvPr id="27" name="Tekstin paikkamerkki 26"/>
          <p:cNvSpPr>
            <a:spLocks noGrp="1"/>
          </p:cNvSpPr>
          <p:nvPr>
            <p:ph type="body" sz="quarter" idx="15"/>
          </p:nvPr>
        </p:nvSpPr>
        <p:spPr>
          <a:xfrm>
            <a:off x="5076825" y="1773238"/>
            <a:ext cx="2303463" cy="287337"/>
          </a:xfrm>
          <a:solidFill>
            <a:schemeClr val="accent6">
              <a:alpha val="41000"/>
            </a:schemeClr>
          </a:solidFill>
        </p:spPr>
        <p:txBody>
          <a:bodyPr>
            <a:noAutofit/>
          </a:bodyPr>
          <a:lstStyle>
            <a:lvl1pPr algn="l">
              <a:buNone/>
              <a:defRPr sz="1200">
                <a:solidFill>
                  <a:srgbClr val="FFFFFF"/>
                </a:solidFill>
              </a:defRPr>
            </a:lvl1pPr>
            <a:lvl2pPr algn="l">
              <a:buNone/>
              <a:defRPr sz="1200">
                <a:solidFill>
                  <a:srgbClr val="FFFFFF"/>
                </a:solidFill>
              </a:defRPr>
            </a:lvl2pPr>
            <a:lvl3pPr algn="l">
              <a:buNone/>
              <a:defRPr sz="1200">
                <a:solidFill>
                  <a:srgbClr val="FFFFFF"/>
                </a:solidFill>
              </a:defRPr>
            </a:lvl3pPr>
            <a:lvl4pPr algn="l">
              <a:buNone/>
              <a:defRPr sz="1200">
                <a:solidFill>
                  <a:srgbClr val="FFFFFF"/>
                </a:solidFill>
              </a:defRPr>
            </a:lvl4pPr>
            <a:lvl5pPr algn="l">
              <a:buNone/>
              <a:defRPr sz="1200">
                <a:solidFill>
                  <a:srgbClr val="FFFFFF"/>
                </a:solidFill>
              </a:defRPr>
            </a:lvl5pPr>
          </a:lstStyle>
          <a:p>
            <a:pPr lvl="0"/>
            <a:r>
              <a:rPr lang="fi-FI" smtClean="0"/>
              <a:t>Muokkaa tekstin perustyylejä napsauttamalla</a:t>
            </a:r>
          </a:p>
        </p:txBody>
      </p:sp>
      <p:sp>
        <p:nvSpPr>
          <p:cNvPr id="2" name="Title 1"/>
          <p:cNvSpPr>
            <a:spLocks noGrp="1"/>
          </p:cNvSpPr>
          <p:nvPr>
            <p:ph type="ctrTitle"/>
          </p:nvPr>
        </p:nvSpPr>
        <p:spPr>
          <a:xfrm>
            <a:off x="5076000" y="2025024"/>
            <a:ext cx="3204000" cy="3636000"/>
          </a:xfrm>
          <a:solidFill>
            <a:schemeClr val="accent6">
              <a:alpha val="41000"/>
            </a:schemeClr>
          </a:solidFill>
        </p:spPr>
        <p:txBody>
          <a:bodyPr anchor="t">
            <a:noAutofit/>
          </a:bodyPr>
          <a:lstStyle>
            <a:lvl1pPr algn="l">
              <a:defRPr sz="3200">
                <a:solidFill>
                  <a:srgbClr val="FFFFFF"/>
                </a:solidFill>
              </a:defRPr>
            </a:lvl1pPr>
          </a:lstStyle>
          <a:p>
            <a:r>
              <a:rPr lang="fi-FI" smtClean="0"/>
              <a:t>Muokkaa perustyyl. napsautt.</a:t>
            </a:r>
            <a:endParaRPr lang="fi-FI" dirty="0"/>
          </a:p>
        </p:txBody>
      </p:sp>
      <p:sp>
        <p:nvSpPr>
          <p:cNvPr id="3" name="Subtitle 2"/>
          <p:cNvSpPr>
            <a:spLocks noGrp="1"/>
          </p:cNvSpPr>
          <p:nvPr>
            <p:ph type="subTitle" idx="1"/>
          </p:nvPr>
        </p:nvSpPr>
        <p:spPr>
          <a:xfrm>
            <a:off x="5076000" y="4003200"/>
            <a:ext cx="3157200" cy="774000"/>
          </a:xfrm>
        </p:spPr>
        <p:txBody>
          <a:bodyPr>
            <a:no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7" name="Tekstin paikkamerkki 16"/>
          <p:cNvSpPr>
            <a:spLocks noGrp="1"/>
          </p:cNvSpPr>
          <p:nvPr>
            <p:ph type="body" sz="quarter" idx="14"/>
          </p:nvPr>
        </p:nvSpPr>
        <p:spPr>
          <a:xfrm>
            <a:off x="5076825" y="4868863"/>
            <a:ext cx="3157200" cy="792162"/>
          </a:xfrm>
        </p:spPr>
        <p:txBody>
          <a:bodyPr>
            <a:noAutofit/>
          </a:bodyPr>
          <a:lstStyle>
            <a:lvl1pPr>
              <a:buNone/>
              <a:defRPr sz="1600">
                <a:solidFill>
                  <a:srgbClr val="FFFFFF"/>
                </a:solidFill>
              </a:defRPr>
            </a:lvl1pPr>
            <a:lvl2pPr>
              <a:buNone/>
              <a:defRPr sz="1600">
                <a:solidFill>
                  <a:srgbClr val="FFFFFF"/>
                </a:solidFill>
              </a:defRPr>
            </a:lvl2pPr>
            <a:lvl3pPr>
              <a:buNone/>
              <a:defRPr sz="1600">
                <a:solidFill>
                  <a:srgbClr val="FFFFFF"/>
                </a:solidFill>
              </a:defRPr>
            </a:lvl3pPr>
            <a:lvl4pPr>
              <a:buNone/>
              <a:defRPr sz="1600">
                <a:solidFill>
                  <a:srgbClr val="FFFFFF"/>
                </a:solidFill>
              </a:defRPr>
            </a:lvl4pPr>
            <a:lvl5pPr>
              <a:buNone/>
              <a:defRPr sz="1600">
                <a:solidFill>
                  <a:srgbClr val="FFFFFF"/>
                </a:solidFill>
              </a:defRPr>
            </a:lvl5pPr>
          </a:lstStyle>
          <a:p>
            <a:pPr lvl="0"/>
            <a:r>
              <a:rPr lang="fi-FI" smtClean="0"/>
              <a:t>Muokkaa tekstin perustyylejä napsauttamalla</a:t>
            </a:r>
          </a:p>
        </p:txBody>
      </p:sp>
      <p:sp>
        <p:nvSpPr>
          <p:cNvPr id="13" name="Tekstin paikkamerkki 11"/>
          <p:cNvSpPr>
            <a:spLocks noGrp="1"/>
          </p:cNvSpPr>
          <p:nvPr>
            <p:ph type="body" sz="quarter" idx="16" hasCustomPrompt="1"/>
          </p:nvPr>
        </p:nvSpPr>
        <p:spPr>
          <a:xfrm>
            <a:off x="719592" y="4437112"/>
            <a:ext cx="180000" cy="2159000"/>
          </a:xfrm>
        </p:spPr>
        <p:txBody>
          <a:bodyPr vert="vert270" anchor="ctr"/>
          <a:lstStyle>
            <a:lvl1pPr>
              <a:buNone/>
              <a:defRPr sz="600"/>
            </a:lvl1pPr>
            <a:lvl2pPr>
              <a:defRPr sz="600"/>
            </a:lvl2pPr>
            <a:lvl3pPr>
              <a:defRPr sz="600"/>
            </a:lvl3pPr>
            <a:lvl4pPr>
              <a:defRPr sz="600"/>
            </a:lvl4pPr>
            <a:lvl5pPr>
              <a:defRPr sz="600"/>
            </a:lvl5pPr>
          </a:lstStyle>
          <a:p>
            <a:pPr lvl="0"/>
            <a:r>
              <a:rPr lang="fi-FI" dirty="0" smtClean="0"/>
              <a:t>Tekijätieto</a:t>
            </a:r>
            <a:endParaRPr lang="fi-FI" dirty="0"/>
          </a:p>
        </p:txBody>
      </p:sp>
      <p:pic>
        <p:nvPicPr>
          <p:cNvPr id="11" name="Picture 13" descr="master panda.jpg"/>
          <p:cNvPicPr>
            <a:picLocks noChangeAspect="1"/>
          </p:cNvPicPr>
          <p:nvPr/>
        </p:nvPicPr>
        <p:blipFill>
          <a:blip r:embed="rId2" cstate="email">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21" name="Suora yhdysviiva 20"/>
          <p:cNvCxnSpPr>
            <a:stCxn id="2" idx="1"/>
          </p:cNvCxnSpPr>
          <p:nvPr/>
        </p:nvCxnSpPr>
        <p:spPr>
          <a:xfrm rot="10800000" flipH="1" flipV="1">
            <a:off x="5076000" y="3843048"/>
            <a:ext cx="2952384" cy="180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uora yhdysviiva 22"/>
          <p:cNvCxnSpPr/>
          <p:nvPr/>
        </p:nvCxnSpPr>
        <p:spPr>
          <a:xfrm>
            <a:off x="5076056" y="4797152"/>
            <a:ext cx="2952328" cy="180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2" name="Rectangle 7"/>
          <p:cNvSpPr/>
          <p:nvPr/>
        </p:nvSpPr>
        <p:spPr>
          <a:xfrm>
            <a:off x="-7938" y="0"/>
            <a:ext cx="107951"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Otsikkodia 2">
    <p:spTree>
      <p:nvGrpSpPr>
        <p:cNvPr id="1" name=""/>
        <p:cNvGrpSpPr/>
        <p:nvPr/>
      </p:nvGrpSpPr>
      <p:grpSpPr>
        <a:xfrm>
          <a:off x="0" y="0"/>
          <a:ext cx="0" cy="0"/>
          <a:chOff x="0" y="0"/>
          <a:chExt cx="0" cy="0"/>
        </a:xfrm>
      </p:grpSpPr>
      <p:sp>
        <p:nvSpPr>
          <p:cNvPr id="10" name="Kuvan paikkamerkki 9"/>
          <p:cNvSpPr>
            <a:spLocks noGrp="1"/>
          </p:cNvSpPr>
          <p:nvPr>
            <p:ph type="pic" sz="quarter" idx="13"/>
          </p:nvPr>
        </p:nvSpPr>
        <p:spPr>
          <a:xfrm>
            <a:off x="899592" y="188913"/>
            <a:ext cx="8064500" cy="6669087"/>
          </a:xfrm>
        </p:spPr>
        <p:txBody>
          <a:bodyPr/>
          <a:lstStyle/>
          <a:p>
            <a:r>
              <a:rPr lang="fi-FI" smtClean="0"/>
              <a:t>Lisää kuva napsauttamalla kuvaketta</a:t>
            </a:r>
            <a:endParaRPr lang="fi-FI" dirty="0"/>
          </a:p>
        </p:txBody>
      </p:sp>
      <p:sp>
        <p:nvSpPr>
          <p:cNvPr id="27" name="Tekstin paikkamerkki 26"/>
          <p:cNvSpPr>
            <a:spLocks noGrp="1"/>
          </p:cNvSpPr>
          <p:nvPr>
            <p:ph type="body" sz="quarter" idx="15"/>
          </p:nvPr>
        </p:nvSpPr>
        <p:spPr>
          <a:xfrm>
            <a:off x="5076825" y="1773238"/>
            <a:ext cx="2303463" cy="287337"/>
          </a:xfrm>
          <a:solidFill>
            <a:schemeClr val="accent4">
              <a:alpha val="41000"/>
            </a:schemeClr>
          </a:solidFill>
        </p:spPr>
        <p:txBody>
          <a:bodyPr>
            <a:noAutofit/>
          </a:bodyPr>
          <a:lstStyle>
            <a:lvl1pPr marL="0" indent="0" algn="l">
              <a:buNone/>
              <a:defRPr sz="1200">
                <a:solidFill>
                  <a:srgbClr val="FFFFFF"/>
                </a:solidFill>
              </a:defRPr>
            </a:lvl1pPr>
            <a:lvl2pPr algn="l">
              <a:buNone/>
              <a:defRPr sz="1200">
                <a:solidFill>
                  <a:srgbClr val="FFFFFF"/>
                </a:solidFill>
              </a:defRPr>
            </a:lvl2pPr>
            <a:lvl3pPr algn="l">
              <a:buNone/>
              <a:defRPr sz="1200">
                <a:solidFill>
                  <a:srgbClr val="FFFFFF"/>
                </a:solidFill>
              </a:defRPr>
            </a:lvl3pPr>
            <a:lvl4pPr algn="l">
              <a:buNone/>
              <a:defRPr sz="1200">
                <a:solidFill>
                  <a:srgbClr val="FFFFFF"/>
                </a:solidFill>
              </a:defRPr>
            </a:lvl4pPr>
            <a:lvl5pPr algn="l">
              <a:buNone/>
              <a:defRPr sz="1200">
                <a:solidFill>
                  <a:srgbClr val="FFFFFF"/>
                </a:solidFill>
              </a:defRPr>
            </a:lvl5pPr>
          </a:lstStyle>
          <a:p>
            <a:pPr lvl="0"/>
            <a:r>
              <a:rPr lang="fi-FI" smtClean="0"/>
              <a:t>Muokkaa tekstin perustyylejä napsauttamalla</a:t>
            </a:r>
          </a:p>
        </p:txBody>
      </p:sp>
      <p:sp>
        <p:nvSpPr>
          <p:cNvPr id="2" name="Title 1"/>
          <p:cNvSpPr>
            <a:spLocks noGrp="1"/>
          </p:cNvSpPr>
          <p:nvPr>
            <p:ph type="ctrTitle"/>
          </p:nvPr>
        </p:nvSpPr>
        <p:spPr>
          <a:xfrm>
            <a:off x="5076000" y="2025024"/>
            <a:ext cx="3204000" cy="3636000"/>
          </a:xfrm>
          <a:solidFill>
            <a:schemeClr val="accent4">
              <a:alpha val="41000"/>
            </a:schemeClr>
          </a:solidFill>
        </p:spPr>
        <p:txBody>
          <a:bodyPr anchor="t">
            <a:noAutofit/>
          </a:bodyPr>
          <a:lstStyle>
            <a:lvl1pPr algn="l">
              <a:defRPr sz="3200">
                <a:solidFill>
                  <a:srgbClr val="FFFFFF"/>
                </a:solidFill>
              </a:defRPr>
            </a:lvl1pPr>
          </a:lstStyle>
          <a:p>
            <a:r>
              <a:rPr lang="fi-FI" smtClean="0"/>
              <a:t>Muokkaa perustyyl. napsautt.</a:t>
            </a:r>
            <a:endParaRPr lang="fi-FI" dirty="0"/>
          </a:p>
        </p:txBody>
      </p:sp>
      <p:sp>
        <p:nvSpPr>
          <p:cNvPr id="3" name="Subtitle 2"/>
          <p:cNvSpPr>
            <a:spLocks noGrp="1"/>
          </p:cNvSpPr>
          <p:nvPr>
            <p:ph type="subTitle" idx="1"/>
          </p:nvPr>
        </p:nvSpPr>
        <p:spPr>
          <a:xfrm>
            <a:off x="5076000" y="4003200"/>
            <a:ext cx="3157200" cy="774000"/>
          </a:xfrm>
        </p:spPr>
        <p:txBody>
          <a:bodyPr>
            <a:no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7" name="Tekstin paikkamerkki 16"/>
          <p:cNvSpPr>
            <a:spLocks noGrp="1"/>
          </p:cNvSpPr>
          <p:nvPr>
            <p:ph type="body" sz="quarter" idx="14"/>
          </p:nvPr>
        </p:nvSpPr>
        <p:spPr>
          <a:xfrm>
            <a:off x="5076825" y="4868863"/>
            <a:ext cx="3157200" cy="792162"/>
          </a:xfrm>
        </p:spPr>
        <p:txBody>
          <a:bodyPr>
            <a:noAutofit/>
          </a:bodyPr>
          <a:lstStyle>
            <a:lvl1pPr marL="0" indent="0">
              <a:buNone/>
              <a:defRPr sz="1600">
                <a:solidFill>
                  <a:srgbClr val="FFFFFF"/>
                </a:solidFill>
              </a:defRPr>
            </a:lvl1pPr>
            <a:lvl2pPr>
              <a:buNone/>
              <a:defRPr sz="1600">
                <a:solidFill>
                  <a:srgbClr val="FFFFFF"/>
                </a:solidFill>
              </a:defRPr>
            </a:lvl2pPr>
            <a:lvl3pPr>
              <a:buNone/>
              <a:defRPr sz="1600">
                <a:solidFill>
                  <a:srgbClr val="FFFFFF"/>
                </a:solidFill>
              </a:defRPr>
            </a:lvl3pPr>
            <a:lvl4pPr>
              <a:buNone/>
              <a:defRPr sz="1600">
                <a:solidFill>
                  <a:srgbClr val="FFFFFF"/>
                </a:solidFill>
              </a:defRPr>
            </a:lvl4pPr>
            <a:lvl5pPr>
              <a:buNone/>
              <a:defRPr sz="1600">
                <a:solidFill>
                  <a:srgbClr val="FFFFFF"/>
                </a:solidFill>
              </a:defRPr>
            </a:lvl5pPr>
          </a:lstStyle>
          <a:p>
            <a:pPr lvl="0"/>
            <a:r>
              <a:rPr lang="fi-FI" smtClean="0"/>
              <a:t>Muokkaa tekstin perustyylejä napsauttamalla</a:t>
            </a:r>
          </a:p>
        </p:txBody>
      </p:sp>
      <p:cxnSp>
        <p:nvCxnSpPr>
          <p:cNvPr id="21" name="Suora yhdysviiva 20"/>
          <p:cNvCxnSpPr>
            <a:stCxn id="2" idx="1"/>
          </p:cNvCxnSpPr>
          <p:nvPr/>
        </p:nvCxnSpPr>
        <p:spPr>
          <a:xfrm rot="10800000" flipH="1" flipV="1">
            <a:off x="5076000" y="3843048"/>
            <a:ext cx="2952384" cy="180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uora yhdysviiva 22"/>
          <p:cNvCxnSpPr/>
          <p:nvPr/>
        </p:nvCxnSpPr>
        <p:spPr>
          <a:xfrm>
            <a:off x="5076056" y="4797152"/>
            <a:ext cx="2952328" cy="180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11" name="Picture 13" descr="master panda.jpg"/>
          <p:cNvPicPr>
            <a:picLocks noChangeAspect="1"/>
          </p:cNvPicPr>
          <p:nvPr/>
        </p:nvPicPr>
        <p:blipFill>
          <a:blip r:embed="rId2" cstate="email">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2" name="Rectangle 7"/>
          <p:cNvSpPr/>
          <p:nvPr/>
        </p:nvSpPr>
        <p:spPr>
          <a:xfrm>
            <a:off x="-7938" y="0"/>
            <a:ext cx="107951"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sp>
        <p:nvSpPr>
          <p:cNvPr id="13" name="Tekstin paikkamerkki 11"/>
          <p:cNvSpPr>
            <a:spLocks noGrp="1"/>
          </p:cNvSpPr>
          <p:nvPr>
            <p:ph type="body" sz="quarter" idx="16" hasCustomPrompt="1"/>
          </p:nvPr>
        </p:nvSpPr>
        <p:spPr>
          <a:xfrm>
            <a:off x="719592" y="4437112"/>
            <a:ext cx="180000" cy="2159000"/>
          </a:xfrm>
        </p:spPr>
        <p:txBody>
          <a:bodyPr vert="vert270" anchor="ctr"/>
          <a:lstStyle>
            <a:lvl1pPr marL="0" indent="0">
              <a:buNone/>
              <a:defRPr sz="600"/>
            </a:lvl1pPr>
            <a:lvl2pPr>
              <a:defRPr sz="600"/>
            </a:lvl2pPr>
            <a:lvl3pPr>
              <a:defRPr sz="600"/>
            </a:lvl3pPr>
            <a:lvl4pPr>
              <a:defRPr sz="600"/>
            </a:lvl4pPr>
            <a:lvl5pPr>
              <a:defRPr sz="600"/>
            </a:lvl5pPr>
          </a:lstStyle>
          <a:p>
            <a:pPr lvl="0"/>
            <a:r>
              <a:rPr lang="fi-FI" dirty="0" smtClean="0"/>
              <a:t>Tekijätieto</a:t>
            </a:r>
            <a:endParaRPr lang="fi-FI"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Tekstin paikkamerkki 7"/>
          <p:cNvSpPr>
            <a:spLocks noGrp="1"/>
          </p:cNvSpPr>
          <p:nvPr>
            <p:ph type="body" sz="quarter" idx="13"/>
          </p:nvPr>
        </p:nvSpPr>
        <p:spPr>
          <a:xfrm>
            <a:off x="5551200" y="255600"/>
            <a:ext cx="3351600" cy="694800"/>
          </a:xfrm>
        </p:spPr>
        <p:txBody>
          <a:bodyPr>
            <a:noAutofit/>
          </a:bodyPr>
          <a:lstStyle>
            <a:lvl1pPr algn="r">
              <a:buNone/>
              <a:defRPr sz="1400" b="1"/>
            </a:lvl1pPr>
            <a:lvl2pPr>
              <a:buNone/>
              <a:defRPr sz="1400"/>
            </a:lvl2pPr>
            <a:lvl3pPr>
              <a:buNone/>
              <a:defRPr sz="1400"/>
            </a:lvl3pPr>
            <a:lvl4pPr>
              <a:buNone/>
              <a:defRPr sz="1400"/>
            </a:lvl4pPr>
            <a:lvl5pPr>
              <a:buNone/>
              <a:defRPr sz="1400"/>
            </a:lvl5pPr>
          </a:lstStyle>
          <a:p>
            <a:pPr lvl="0"/>
            <a:r>
              <a:rPr lang="fi-FI" smtClean="0"/>
              <a:t>Muokkaa tekstin perustyylejä napsauttamalla</a:t>
            </a:r>
          </a:p>
        </p:txBody>
      </p:sp>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sz="half" idx="1" hasCustomPrompt="1"/>
          </p:nvPr>
        </p:nvSpPr>
        <p:spPr>
          <a:xfrm>
            <a:off x="611560" y="2492896"/>
            <a:ext cx="5724000" cy="367200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Tekstin paikkamerkki 11"/>
          <p:cNvSpPr>
            <a:spLocks noGrp="1"/>
          </p:cNvSpPr>
          <p:nvPr>
            <p:ph type="body" sz="quarter" idx="16" hasCustomPrompt="1"/>
          </p:nvPr>
        </p:nvSpPr>
        <p:spPr>
          <a:xfrm>
            <a:off x="8820472" y="3789040"/>
            <a:ext cx="180000" cy="2159000"/>
          </a:xfrm>
        </p:spPr>
        <p:txBody>
          <a:bodyPr vert="vert270" anchor="ctr"/>
          <a:lstStyle>
            <a:lvl1pPr>
              <a:buNone/>
              <a:defRPr sz="600"/>
            </a:lvl1pPr>
            <a:lvl2pPr>
              <a:defRPr sz="600"/>
            </a:lvl2pPr>
            <a:lvl3pPr>
              <a:defRPr sz="600"/>
            </a:lvl3pPr>
            <a:lvl4pPr>
              <a:defRPr sz="600"/>
            </a:lvl4pPr>
            <a:lvl5pPr>
              <a:defRPr sz="600"/>
            </a:lvl5pPr>
          </a:lstStyle>
          <a:p>
            <a:pPr lvl="0"/>
            <a:r>
              <a:rPr lang="fi-FI" dirty="0" smtClean="0"/>
              <a:t>Tekijätieto</a:t>
            </a:r>
            <a:endParaRPr lang="fi-FI" dirty="0"/>
          </a:p>
        </p:txBody>
      </p:sp>
      <p:sp>
        <p:nvSpPr>
          <p:cNvPr id="9" name="Kuvan paikkamerkki 11"/>
          <p:cNvSpPr>
            <a:spLocks noGrp="1"/>
          </p:cNvSpPr>
          <p:nvPr>
            <p:ph type="pic" sz="quarter" idx="18"/>
          </p:nvPr>
        </p:nvSpPr>
        <p:spPr>
          <a:xfrm>
            <a:off x="6516688" y="2708275"/>
            <a:ext cx="2303462" cy="3241675"/>
          </a:xfrm>
        </p:spPr>
        <p:txBody>
          <a:bodyPr/>
          <a:lstStyle/>
          <a:p>
            <a:r>
              <a:rPr lang="fi-FI" smtClean="0"/>
              <a:t>Lisää kuva napsauttamalla kuvaketta</a:t>
            </a:r>
            <a:endParaRPr lang="fi-FI"/>
          </a:p>
        </p:txBody>
      </p:sp>
      <p:sp>
        <p:nvSpPr>
          <p:cNvPr id="11" name="Tekstin paikkamerkki 11"/>
          <p:cNvSpPr>
            <a:spLocks noGrp="1"/>
          </p:cNvSpPr>
          <p:nvPr>
            <p:ph type="body" sz="quarter" idx="17" hasCustomPrompt="1"/>
          </p:nvPr>
        </p:nvSpPr>
        <p:spPr>
          <a:xfrm>
            <a:off x="6516216" y="5949280"/>
            <a:ext cx="1656184" cy="214784"/>
          </a:xfrm>
        </p:spPr>
        <p:txBody>
          <a:bodyPr vert="horz" anchor="ctr"/>
          <a:lstStyle>
            <a:lvl1pPr algn="l">
              <a:buNone/>
              <a:defRPr sz="700"/>
            </a:lvl1pPr>
            <a:lvl2pPr>
              <a:defRPr sz="600"/>
            </a:lvl2pPr>
            <a:lvl3pPr>
              <a:defRPr sz="600"/>
            </a:lvl3pPr>
            <a:lvl4pPr>
              <a:defRPr sz="600"/>
            </a:lvl4pPr>
            <a:lvl5pPr>
              <a:defRPr sz="600"/>
            </a:lvl5pPr>
          </a:lstStyle>
          <a:p>
            <a:pPr lvl="0"/>
            <a:r>
              <a:rPr lang="fi-FI" dirty="0" smtClean="0"/>
              <a:t>Kuvateksti</a:t>
            </a:r>
            <a:endParaRPr lang="fi-FI" dirty="0"/>
          </a:p>
        </p:txBody>
      </p:sp>
      <p:sp>
        <p:nvSpPr>
          <p:cNvPr id="6" name="Footer Placeholder 5"/>
          <p:cNvSpPr>
            <a:spLocks noGrp="1"/>
          </p:cNvSpPr>
          <p:nvPr>
            <p:ph type="ftr" sz="quarter" idx="11"/>
          </p:nvPr>
        </p:nvSpPr>
        <p:spPr/>
        <p:txBody>
          <a:bodyPr/>
          <a:lstStyle/>
          <a:p>
            <a:r>
              <a:rPr lang="fi-FI" smtClean="0"/>
              <a:t>Organisaatio, Tekijä</a:t>
            </a:r>
            <a:endParaRPr lang="fi-FI"/>
          </a:p>
        </p:txBody>
      </p:sp>
      <p:sp>
        <p:nvSpPr>
          <p:cNvPr id="5" name="Date Placeholder 4"/>
          <p:cNvSpPr>
            <a:spLocks noGrp="1"/>
          </p:cNvSpPr>
          <p:nvPr>
            <p:ph type="dt" sz="half" idx="10"/>
          </p:nvPr>
        </p:nvSpPr>
        <p:spPr/>
        <p:txBody>
          <a:bodyPr/>
          <a:lstStyle/>
          <a:p>
            <a:r>
              <a:rPr lang="fi-FI" smtClean="0"/>
              <a:t>dd.MM.yyyy</a:t>
            </a:r>
            <a:endParaRPr lang="fi-FI"/>
          </a:p>
        </p:txBody>
      </p:sp>
      <p:sp>
        <p:nvSpPr>
          <p:cNvPr id="7" name="Slide Number Placeholder 6"/>
          <p:cNvSpPr>
            <a:spLocks noGrp="1"/>
          </p:cNvSpPr>
          <p:nvPr>
            <p:ph type="sldNum" sz="quarter" idx="12"/>
          </p:nvPr>
        </p:nvSpPr>
        <p:spPr/>
        <p:txBody>
          <a:bodyPr/>
          <a:lstStyle/>
          <a:p>
            <a:fld id="{829D2B3A-2A87-4B2E-8EC0-A7F3EAB784B7}" type="slidenum">
              <a:rPr lang="fi-FI" smtClean="0"/>
              <a:pPr/>
              <a:t>‹#›</a:t>
            </a:fld>
            <a:endParaRPr lang="fi-FI"/>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8" name="Tekstin paikkamerkki 7"/>
          <p:cNvSpPr>
            <a:spLocks noGrp="1"/>
          </p:cNvSpPr>
          <p:nvPr>
            <p:ph type="body" sz="quarter" idx="13"/>
          </p:nvPr>
        </p:nvSpPr>
        <p:spPr>
          <a:xfrm>
            <a:off x="5551200" y="255600"/>
            <a:ext cx="3351600" cy="694800"/>
          </a:xfrm>
        </p:spPr>
        <p:txBody>
          <a:bodyPr>
            <a:noAutofit/>
          </a:bodyPr>
          <a:lstStyle>
            <a:lvl1pPr algn="r">
              <a:buNone/>
              <a:defRPr sz="1400" b="1"/>
            </a:lvl1pPr>
            <a:lvl2pPr>
              <a:buNone/>
              <a:defRPr sz="1400"/>
            </a:lvl2pPr>
            <a:lvl3pPr>
              <a:buNone/>
              <a:defRPr sz="1400"/>
            </a:lvl3pPr>
            <a:lvl4pPr>
              <a:buNone/>
              <a:defRPr sz="1400"/>
            </a:lvl4pPr>
            <a:lvl5pPr>
              <a:buNone/>
              <a:defRPr sz="1400"/>
            </a:lvl5pPr>
          </a:lstStyle>
          <a:p>
            <a:pPr lvl="0"/>
            <a:r>
              <a:rPr lang="fi-FI" smtClean="0"/>
              <a:t>Muokkaa tekstin perustyylejä napsauttamalla</a:t>
            </a:r>
          </a:p>
        </p:txBody>
      </p:sp>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sz="half" idx="1" hasCustomPrompt="1"/>
          </p:nvPr>
        </p:nvSpPr>
        <p:spPr>
          <a:xfrm>
            <a:off x="611560" y="2492896"/>
            <a:ext cx="4032000" cy="367200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hasCustomPrompt="1"/>
          </p:nvPr>
        </p:nvSpPr>
        <p:spPr>
          <a:xfrm>
            <a:off x="4788472" y="2492896"/>
            <a:ext cx="4032000" cy="367200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11"/>
          </p:nvPr>
        </p:nvSpPr>
        <p:spPr/>
        <p:txBody>
          <a:bodyPr/>
          <a:lstStyle/>
          <a:p>
            <a:r>
              <a:rPr lang="fi-FI" smtClean="0"/>
              <a:t>Organisaatio, Tekijä</a:t>
            </a:r>
            <a:endParaRPr lang="fi-FI"/>
          </a:p>
        </p:txBody>
      </p:sp>
      <p:sp>
        <p:nvSpPr>
          <p:cNvPr id="5" name="Date Placeholder 4"/>
          <p:cNvSpPr>
            <a:spLocks noGrp="1"/>
          </p:cNvSpPr>
          <p:nvPr>
            <p:ph type="dt" sz="half" idx="10"/>
          </p:nvPr>
        </p:nvSpPr>
        <p:spPr/>
        <p:txBody>
          <a:bodyPr/>
          <a:lstStyle/>
          <a:p>
            <a:r>
              <a:rPr lang="fi-FI" smtClean="0"/>
              <a:t>dd.MM.yyyy</a:t>
            </a:r>
            <a:endParaRPr lang="fi-FI"/>
          </a:p>
        </p:txBody>
      </p:sp>
      <p:sp>
        <p:nvSpPr>
          <p:cNvPr id="7" name="Slide Number Placeholder 6"/>
          <p:cNvSpPr>
            <a:spLocks noGrp="1"/>
          </p:cNvSpPr>
          <p:nvPr>
            <p:ph type="sldNum" sz="quarter" idx="12"/>
          </p:nvPr>
        </p:nvSpPr>
        <p:spPr/>
        <p:txBody>
          <a:bodyPr/>
          <a:lstStyle/>
          <a:p>
            <a:fld id="{829D2B3A-2A87-4B2E-8EC0-A7F3EAB784B7}" type="slidenum">
              <a:rPr lang="fi-FI" smtClean="0"/>
              <a:pPr/>
              <a:t>‹#›</a:t>
            </a:fld>
            <a:endParaRPr lang="fi-FI"/>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ekstitasot">
    <p:spTree>
      <p:nvGrpSpPr>
        <p:cNvPr id="1" name=""/>
        <p:cNvGrpSpPr/>
        <p:nvPr/>
      </p:nvGrpSpPr>
      <p:grpSpPr>
        <a:xfrm>
          <a:off x="0" y="0"/>
          <a:ext cx="0" cy="0"/>
          <a:chOff x="0" y="0"/>
          <a:chExt cx="0" cy="0"/>
        </a:xfrm>
      </p:grpSpPr>
      <p:sp>
        <p:nvSpPr>
          <p:cNvPr id="8" name="Tekstin paikkamerkki 7"/>
          <p:cNvSpPr>
            <a:spLocks noGrp="1"/>
          </p:cNvSpPr>
          <p:nvPr>
            <p:ph type="body" sz="quarter" idx="13"/>
          </p:nvPr>
        </p:nvSpPr>
        <p:spPr>
          <a:xfrm>
            <a:off x="5551200" y="255600"/>
            <a:ext cx="3351600" cy="694800"/>
          </a:xfrm>
        </p:spPr>
        <p:txBody>
          <a:bodyPr>
            <a:noAutofit/>
          </a:bodyPr>
          <a:lstStyle>
            <a:lvl1pPr algn="r">
              <a:buNone/>
              <a:defRPr sz="1400" b="1"/>
            </a:lvl1pPr>
            <a:lvl2pPr>
              <a:buNone/>
              <a:defRPr sz="1400"/>
            </a:lvl2pPr>
            <a:lvl3pPr>
              <a:buNone/>
              <a:defRPr sz="1400"/>
            </a:lvl3pPr>
            <a:lvl4pPr>
              <a:buNone/>
              <a:defRPr sz="1400"/>
            </a:lvl4pPr>
            <a:lvl5pPr>
              <a:buNone/>
              <a:defRPr sz="1400"/>
            </a:lvl5pPr>
          </a:lstStyle>
          <a:p>
            <a:pPr lvl="0"/>
            <a:r>
              <a:rPr lang="fi-FI" smtClean="0"/>
              <a:t>Muokkaa tekstin perustyylejä napsauttamalla</a:t>
            </a:r>
          </a:p>
        </p:txBody>
      </p:sp>
      <p:sp>
        <p:nvSpPr>
          <p:cNvPr id="3" name="Content Placeholder 2"/>
          <p:cNvSpPr>
            <a:spLocks noGrp="1"/>
          </p:cNvSpPr>
          <p:nvPr>
            <p:ph idx="1"/>
          </p:nvPr>
        </p:nvSpPr>
        <p:spPr>
          <a:xfrm>
            <a:off x="608400" y="1879200"/>
            <a:ext cx="7815600" cy="4464000"/>
          </a:xfrm>
        </p:spPr>
        <p:txBody>
          <a:bodyPr>
            <a:noAutofit/>
          </a:bodyPr>
          <a:lstStyle>
            <a:lvl1pPr marL="0" indent="0">
              <a:lnSpc>
                <a:spcPts val="5000"/>
              </a:lnSpc>
              <a:buNone/>
              <a:defRPr sz="3000">
                <a:solidFill>
                  <a:schemeClr val="accent6">
                    <a:lumMod val="40000"/>
                    <a:lumOff val="60000"/>
                  </a:schemeClr>
                </a:solidFill>
              </a:defRPr>
            </a:lvl1pPr>
            <a:lvl2pPr marL="0" indent="0">
              <a:lnSpc>
                <a:spcPts val="5000"/>
              </a:lnSpc>
              <a:buNone/>
              <a:defRPr sz="3000">
                <a:solidFill>
                  <a:schemeClr val="accent6">
                    <a:lumMod val="60000"/>
                    <a:lumOff val="40000"/>
                  </a:schemeClr>
                </a:solidFill>
              </a:defRPr>
            </a:lvl2pPr>
            <a:lvl3pPr marL="0" indent="0">
              <a:lnSpc>
                <a:spcPts val="5000"/>
              </a:lnSpc>
              <a:buNone/>
              <a:defRPr sz="3000">
                <a:solidFill>
                  <a:schemeClr val="accent6"/>
                </a:solidFill>
              </a:defRPr>
            </a:lvl3pPr>
            <a:lvl4pPr marL="0" indent="0">
              <a:lnSpc>
                <a:spcPts val="5000"/>
              </a:lnSpc>
              <a:buNone/>
              <a:defRPr sz="3000">
                <a:solidFill>
                  <a:schemeClr val="accent6">
                    <a:lumMod val="75000"/>
                  </a:schemeClr>
                </a:solidFill>
              </a:defRPr>
            </a:lvl4pPr>
            <a:lvl5pPr marL="0" indent="0">
              <a:lnSpc>
                <a:spcPts val="5000"/>
              </a:lnSpc>
              <a:buNone/>
              <a:defRPr sz="3000">
                <a:solidFill>
                  <a:schemeClr val="accent3"/>
                </a:solidFill>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Footer Placeholder 4"/>
          <p:cNvSpPr>
            <a:spLocks noGrp="1"/>
          </p:cNvSpPr>
          <p:nvPr>
            <p:ph type="ftr" sz="quarter" idx="11"/>
          </p:nvPr>
        </p:nvSpPr>
        <p:spPr/>
        <p:txBody>
          <a:bodyPr/>
          <a:lstStyle/>
          <a:p>
            <a:r>
              <a:rPr lang="fi-FI" smtClean="0"/>
              <a:t>Organisaatio, Tekijä</a:t>
            </a:r>
            <a:endParaRPr lang="fi-FI"/>
          </a:p>
        </p:txBody>
      </p:sp>
      <p:sp>
        <p:nvSpPr>
          <p:cNvPr id="4" name="Date Placeholder 3"/>
          <p:cNvSpPr>
            <a:spLocks noGrp="1"/>
          </p:cNvSpPr>
          <p:nvPr>
            <p:ph type="dt" sz="half" idx="10"/>
          </p:nvPr>
        </p:nvSpPr>
        <p:spPr/>
        <p:txBody>
          <a:bodyPr/>
          <a:lstStyle/>
          <a:p>
            <a:r>
              <a:rPr lang="fi-FI" smtClean="0"/>
              <a:t>dd.MM.yyyy</a:t>
            </a:r>
            <a:endParaRPr lang="fi-FI"/>
          </a:p>
        </p:txBody>
      </p:sp>
      <p:sp>
        <p:nvSpPr>
          <p:cNvPr id="6" name="Slide Number Placeholder 5"/>
          <p:cNvSpPr>
            <a:spLocks noGrp="1"/>
          </p:cNvSpPr>
          <p:nvPr>
            <p:ph type="sldNum" sz="quarter" idx="12"/>
          </p:nvPr>
        </p:nvSpPr>
        <p:spPr/>
        <p:txBody>
          <a:bodyPr/>
          <a:lstStyle/>
          <a:p>
            <a:fld id="{829D2B3A-2A87-4B2E-8EC0-A7F3EAB784B7}" type="slidenum">
              <a:rPr lang="fi-FI" smtClean="0"/>
              <a:pPr/>
              <a:t>‹#›</a:t>
            </a:fld>
            <a:endParaRPr lang="fi-FI"/>
          </a:p>
        </p:txBody>
      </p:sp>
      <p:pic>
        <p:nvPicPr>
          <p:cNvPr id="10" name="Picture 13" descr="master panda.jpg"/>
          <p:cNvPicPr>
            <a:picLocks noChangeAspect="1"/>
          </p:cNvPicPr>
          <p:nvPr/>
        </p:nvPicPr>
        <p:blipFill>
          <a:blip r:embed="rId2" cstate="email">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Rectangle 7"/>
          <p:cNvSpPr/>
          <p:nvPr/>
        </p:nvSpPr>
        <p:spPr>
          <a:xfrm>
            <a:off x="-7938" y="0"/>
            <a:ext cx="107951"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cxnSp>
        <p:nvCxnSpPr>
          <p:cNvPr id="12" name="Straight Connector 8"/>
          <p:cNvCxnSpPr/>
          <p:nvPr/>
        </p:nvCxnSpPr>
        <p:spPr>
          <a:xfrm>
            <a:off x="608400" y="6451600"/>
            <a:ext cx="82188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ainaus">
    <p:spTree>
      <p:nvGrpSpPr>
        <p:cNvPr id="1" name=""/>
        <p:cNvGrpSpPr/>
        <p:nvPr/>
      </p:nvGrpSpPr>
      <p:grpSpPr>
        <a:xfrm>
          <a:off x="0" y="0"/>
          <a:ext cx="0" cy="0"/>
          <a:chOff x="0" y="0"/>
          <a:chExt cx="0" cy="0"/>
        </a:xfrm>
      </p:grpSpPr>
      <p:sp>
        <p:nvSpPr>
          <p:cNvPr id="7" name="Tekstin paikkamerkki 7"/>
          <p:cNvSpPr>
            <a:spLocks noGrp="1"/>
          </p:cNvSpPr>
          <p:nvPr>
            <p:ph type="body" sz="quarter" idx="13"/>
          </p:nvPr>
        </p:nvSpPr>
        <p:spPr>
          <a:xfrm>
            <a:off x="5551200" y="255600"/>
            <a:ext cx="3351600" cy="694800"/>
          </a:xfrm>
        </p:spPr>
        <p:txBody>
          <a:bodyPr>
            <a:noAutofit/>
          </a:bodyPr>
          <a:lstStyle>
            <a:lvl1pPr algn="r">
              <a:buNone/>
              <a:defRPr sz="1400" b="1"/>
            </a:lvl1pPr>
            <a:lvl2pPr>
              <a:buNone/>
              <a:defRPr sz="1400"/>
            </a:lvl2pPr>
            <a:lvl3pPr>
              <a:buNone/>
              <a:defRPr sz="1400"/>
            </a:lvl3pPr>
            <a:lvl4pPr>
              <a:buNone/>
              <a:defRPr sz="1400"/>
            </a:lvl4pPr>
            <a:lvl5pPr>
              <a:buNone/>
              <a:defRPr sz="1400"/>
            </a:lvl5pPr>
          </a:lstStyle>
          <a:p>
            <a:pPr lvl="0"/>
            <a:r>
              <a:rPr lang="fi-FI" smtClean="0"/>
              <a:t>Muokkaa tekstin perustyylejä napsauttamalla</a:t>
            </a:r>
          </a:p>
        </p:txBody>
      </p:sp>
      <p:sp>
        <p:nvSpPr>
          <p:cNvPr id="3" name="Text Placeholder 2"/>
          <p:cNvSpPr>
            <a:spLocks noGrp="1"/>
          </p:cNvSpPr>
          <p:nvPr>
            <p:ph type="body" idx="1" hasCustomPrompt="1"/>
          </p:nvPr>
        </p:nvSpPr>
        <p:spPr>
          <a:xfrm>
            <a:off x="722313" y="2019052"/>
            <a:ext cx="7772400" cy="473844"/>
          </a:xfrm>
        </p:spPr>
        <p:txBody>
          <a:bodyPr anchor="b"/>
          <a:lstStyle>
            <a:lvl1pPr marL="0" indent="0">
              <a:buNone/>
              <a:defRPr sz="2000" b="1">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Lainauksen</a:t>
            </a:r>
            <a:r>
              <a:rPr lang="en-US" dirty="0" smtClean="0"/>
              <a:t> </a:t>
            </a:r>
            <a:r>
              <a:rPr lang="en-US" dirty="0" err="1" smtClean="0"/>
              <a:t>otsikko</a:t>
            </a:r>
            <a:endParaRPr lang="en-US" dirty="0" smtClean="0"/>
          </a:p>
        </p:txBody>
      </p:sp>
      <p:sp>
        <p:nvSpPr>
          <p:cNvPr id="2" name="Title 1"/>
          <p:cNvSpPr>
            <a:spLocks noGrp="1"/>
          </p:cNvSpPr>
          <p:nvPr>
            <p:ph type="title" hasCustomPrompt="1"/>
          </p:nvPr>
        </p:nvSpPr>
        <p:spPr>
          <a:xfrm>
            <a:off x="722313" y="2642988"/>
            <a:ext cx="7772400" cy="1872000"/>
          </a:xfrm>
        </p:spPr>
        <p:txBody>
          <a:bodyPr anchor="t">
            <a:noAutofit/>
          </a:bodyPr>
          <a:lstStyle>
            <a:lvl1pPr algn="l">
              <a:defRPr sz="3500" b="1" cap="none" baseline="0">
                <a:solidFill>
                  <a:schemeClr val="accent3"/>
                </a:solidFill>
              </a:defRPr>
            </a:lvl1pPr>
          </a:lstStyle>
          <a:p>
            <a:r>
              <a:rPr lang="en-US" dirty="0" err="1" smtClean="0"/>
              <a:t>Lainattuteksti</a:t>
            </a:r>
            <a:endParaRPr lang="fi-FI" dirty="0"/>
          </a:p>
        </p:txBody>
      </p:sp>
      <p:sp>
        <p:nvSpPr>
          <p:cNvPr id="9" name="Tekstin paikkamerkki 8"/>
          <p:cNvSpPr>
            <a:spLocks noGrp="1"/>
          </p:cNvSpPr>
          <p:nvPr>
            <p:ph type="body" sz="quarter" idx="14" hasCustomPrompt="1"/>
          </p:nvPr>
        </p:nvSpPr>
        <p:spPr>
          <a:xfrm>
            <a:off x="755650" y="4581525"/>
            <a:ext cx="3816350" cy="503238"/>
          </a:xfrm>
        </p:spPr>
        <p:txBody>
          <a:bodyPr/>
          <a:lstStyle>
            <a:lvl1pPr>
              <a:buNone/>
              <a:defRPr i="1"/>
            </a:lvl1pPr>
            <a:lvl2pPr>
              <a:buNone/>
              <a:defRPr/>
            </a:lvl2pPr>
            <a:lvl3pPr>
              <a:buNone/>
              <a:defRPr/>
            </a:lvl3pPr>
            <a:lvl4pPr>
              <a:buNone/>
              <a:defRPr/>
            </a:lvl4pPr>
            <a:lvl5pPr>
              <a:buNone/>
              <a:defRPr/>
            </a:lvl5pPr>
          </a:lstStyle>
          <a:p>
            <a:pPr lvl="0"/>
            <a:r>
              <a:rPr lang="fi-FI" dirty="0" smtClean="0"/>
              <a:t>Lähde</a:t>
            </a:r>
            <a:endParaRPr lang="fi-FI" dirty="0"/>
          </a:p>
        </p:txBody>
      </p:sp>
      <p:sp>
        <p:nvSpPr>
          <p:cNvPr id="5" name="Footer Placeholder 4"/>
          <p:cNvSpPr>
            <a:spLocks noGrp="1"/>
          </p:cNvSpPr>
          <p:nvPr>
            <p:ph type="ftr" sz="quarter" idx="11"/>
          </p:nvPr>
        </p:nvSpPr>
        <p:spPr/>
        <p:txBody>
          <a:bodyPr/>
          <a:lstStyle/>
          <a:p>
            <a:r>
              <a:rPr lang="fi-FI" smtClean="0"/>
              <a:t>Organisaatio, Tekijä</a:t>
            </a:r>
            <a:endParaRPr lang="fi-FI"/>
          </a:p>
        </p:txBody>
      </p:sp>
      <p:sp>
        <p:nvSpPr>
          <p:cNvPr id="4" name="Date Placeholder 3"/>
          <p:cNvSpPr>
            <a:spLocks noGrp="1"/>
          </p:cNvSpPr>
          <p:nvPr>
            <p:ph type="dt" sz="half" idx="10"/>
          </p:nvPr>
        </p:nvSpPr>
        <p:spPr/>
        <p:txBody>
          <a:bodyPr/>
          <a:lstStyle/>
          <a:p>
            <a:r>
              <a:rPr lang="fi-FI" smtClean="0"/>
              <a:t>dd.MM.yyyy</a:t>
            </a:r>
            <a:endParaRPr lang="fi-FI"/>
          </a:p>
        </p:txBody>
      </p:sp>
      <p:sp>
        <p:nvSpPr>
          <p:cNvPr id="6" name="Slide Number Placeholder 5"/>
          <p:cNvSpPr>
            <a:spLocks noGrp="1"/>
          </p:cNvSpPr>
          <p:nvPr>
            <p:ph type="sldNum" sz="quarter" idx="12"/>
          </p:nvPr>
        </p:nvSpPr>
        <p:spPr/>
        <p:txBody>
          <a:bodyPr/>
          <a:lstStyle/>
          <a:p>
            <a:fld id="{829D2B3A-2A87-4B2E-8EC0-A7F3EAB784B7}" type="slidenum">
              <a:rPr lang="fi-FI" smtClean="0"/>
              <a:pPr/>
              <a:t>‹#›</a:t>
            </a:fld>
            <a:endParaRPr lang="fi-FI"/>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so kuva ja otsikko">
    <p:spTree>
      <p:nvGrpSpPr>
        <p:cNvPr id="1" name=""/>
        <p:cNvGrpSpPr/>
        <p:nvPr/>
      </p:nvGrpSpPr>
      <p:grpSpPr>
        <a:xfrm>
          <a:off x="0" y="0"/>
          <a:ext cx="0" cy="0"/>
          <a:chOff x="0" y="0"/>
          <a:chExt cx="0" cy="0"/>
        </a:xfrm>
      </p:grpSpPr>
      <p:sp>
        <p:nvSpPr>
          <p:cNvPr id="9" name="Kuvan paikkamerkki 8"/>
          <p:cNvSpPr>
            <a:spLocks noGrp="1"/>
          </p:cNvSpPr>
          <p:nvPr>
            <p:ph type="pic" sz="quarter" idx="14"/>
          </p:nvPr>
        </p:nvSpPr>
        <p:spPr>
          <a:xfrm>
            <a:off x="179388" y="188913"/>
            <a:ext cx="8785225" cy="6480175"/>
          </a:xfrm>
        </p:spPr>
        <p:txBody>
          <a:bodyPr/>
          <a:lstStyle/>
          <a:p>
            <a:r>
              <a:rPr lang="fi-FI" smtClean="0"/>
              <a:t>Lisää kuva napsauttamalla kuvaketta</a:t>
            </a:r>
            <a:endParaRPr lang="fi-FI"/>
          </a:p>
        </p:txBody>
      </p:sp>
      <p:sp>
        <p:nvSpPr>
          <p:cNvPr id="2" name="Title 1"/>
          <p:cNvSpPr>
            <a:spLocks noGrp="1"/>
          </p:cNvSpPr>
          <p:nvPr>
            <p:ph type="title"/>
          </p:nvPr>
        </p:nvSpPr>
        <p:spPr>
          <a:xfrm>
            <a:off x="608400" y="-27384"/>
            <a:ext cx="3099504" cy="828000"/>
          </a:xfrm>
          <a:solidFill>
            <a:schemeClr val="accent6">
              <a:alpha val="41000"/>
            </a:schemeClr>
          </a:solidFill>
        </p:spPr>
        <p:txBody>
          <a:bodyPr tIns="180000" anchor="t">
            <a:spAutoFit/>
          </a:bodyPr>
          <a:lstStyle>
            <a:lvl1pPr>
              <a:defRPr sz="2000">
                <a:solidFill>
                  <a:srgbClr val="FFFFFF"/>
                </a:solidFill>
              </a:defRPr>
            </a:lvl1pPr>
          </a:lstStyle>
          <a:p>
            <a:r>
              <a:rPr lang="fi-FI" smtClean="0"/>
              <a:t>Muokkaa perustyyl. napsautt.</a:t>
            </a:r>
            <a:endParaRPr lang="fi-FI" dirty="0"/>
          </a:p>
        </p:txBody>
      </p:sp>
      <p:sp>
        <p:nvSpPr>
          <p:cNvPr id="7" name="Tekstin paikkamerkki 6"/>
          <p:cNvSpPr>
            <a:spLocks noGrp="1"/>
          </p:cNvSpPr>
          <p:nvPr>
            <p:ph type="body" sz="quarter" idx="13"/>
          </p:nvPr>
        </p:nvSpPr>
        <p:spPr>
          <a:xfrm>
            <a:off x="611188" y="802558"/>
            <a:ext cx="3097212" cy="720367"/>
          </a:xfrm>
          <a:solidFill>
            <a:schemeClr val="accent6">
              <a:alpha val="41000"/>
            </a:schemeClr>
          </a:solidFill>
        </p:spPr>
        <p:txBody>
          <a:bodyPr bIns="180000">
            <a:spAutoFit/>
          </a:bodyPr>
          <a:lstStyle>
            <a:lvl1pPr marL="0" indent="0">
              <a:buNone/>
              <a:defRPr sz="1600">
                <a:solidFill>
                  <a:srgbClr val="FFFFFF"/>
                </a:solidFill>
              </a:defRPr>
            </a:lvl1pPr>
            <a:lvl2pPr>
              <a:buNone/>
              <a:defRPr sz="1200">
                <a:solidFill>
                  <a:srgbClr val="FFFFFF"/>
                </a:solidFill>
              </a:defRPr>
            </a:lvl2pPr>
            <a:lvl3pPr>
              <a:buNone/>
              <a:defRPr sz="1200">
                <a:solidFill>
                  <a:srgbClr val="FFFFFF"/>
                </a:solidFill>
              </a:defRPr>
            </a:lvl3pPr>
            <a:lvl4pPr>
              <a:buNone/>
              <a:defRPr sz="1200">
                <a:solidFill>
                  <a:srgbClr val="FFFFFF"/>
                </a:solidFill>
              </a:defRPr>
            </a:lvl4pPr>
            <a:lvl5pPr>
              <a:buNone/>
              <a:defRPr sz="1200">
                <a:solidFill>
                  <a:srgbClr val="FFFFFF"/>
                </a:solidFill>
              </a:defRPr>
            </a:lvl5pPr>
          </a:lstStyle>
          <a:p>
            <a:pPr lvl="0"/>
            <a:r>
              <a:rPr lang="fi-FI" smtClean="0"/>
              <a:t>Muokkaa tekstin perustyylejä napsauttamalla</a:t>
            </a:r>
          </a:p>
        </p:txBody>
      </p:sp>
      <p:sp>
        <p:nvSpPr>
          <p:cNvPr id="8" name="Tekstin paikkamerkki 11"/>
          <p:cNvSpPr>
            <a:spLocks noGrp="1"/>
          </p:cNvSpPr>
          <p:nvPr>
            <p:ph type="body" sz="quarter" idx="16" hasCustomPrompt="1"/>
          </p:nvPr>
        </p:nvSpPr>
        <p:spPr>
          <a:xfrm>
            <a:off x="-488" y="3973533"/>
            <a:ext cx="180000" cy="2159000"/>
          </a:xfrm>
        </p:spPr>
        <p:txBody>
          <a:bodyPr vert="vert270" anchor="ctr"/>
          <a:lstStyle>
            <a:lvl1pPr>
              <a:buNone/>
              <a:defRPr sz="600"/>
            </a:lvl1pPr>
            <a:lvl2pPr>
              <a:defRPr sz="600"/>
            </a:lvl2pPr>
            <a:lvl3pPr>
              <a:defRPr sz="600"/>
            </a:lvl3pPr>
            <a:lvl4pPr>
              <a:defRPr sz="600"/>
            </a:lvl4pPr>
            <a:lvl5pPr>
              <a:defRPr sz="600"/>
            </a:lvl5pPr>
          </a:lstStyle>
          <a:p>
            <a:pPr lvl="0"/>
            <a:r>
              <a:rPr lang="fi-FI" dirty="0" smtClean="0"/>
              <a:t>Tekijätieto</a:t>
            </a:r>
            <a:endParaRPr lang="fi-FI"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WWF In Short">
    <p:spTree>
      <p:nvGrpSpPr>
        <p:cNvPr id="1" name=""/>
        <p:cNvGrpSpPr/>
        <p:nvPr/>
      </p:nvGrpSpPr>
      <p:grpSpPr>
        <a:xfrm>
          <a:off x="0" y="0"/>
          <a:ext cx="0" cy="0"/>
          <a:chOff x="0" y="0"/>
          <a:chExt cx="0" cy="0"/>
        </a:xfrm>
      </p:grpSpPr>
      <p:sp>
        <p:nvSpPr>
          <p:cNvPr id="2" name="Title 1"/>
          <p:cNvSpPr>
            <a:spLocks noGrp="1"/>
          </p:cNvSpPr>
          <p:nvPr>
            <p:ph type="title"/>
          </p:nvPr>
        </p:nvSpPr>
        <p:spPr>
          <a:xfrm>
            <a:off x="664200" y="332656"/>
            <a:ext cx="7815600" cy="756000"/>
          </a:xfrm>
        </p:spPr>
        <p:txBody>
          <a:bodyPr/>
          <a:lstStyle/>
          <a:p>
            <a:r>
              <a:rPr lang="fi-FI" smtClean="0"/>
              <a:t>Muokkaa perustyyl. napsautt.</a:t>
            </a:r>
            <a:endParaRPr lang="fi-FI" dirty="0"/>
          </a:p>
        </p:txBody>
      </p:sp>
      <p:grpSp>
        <p:nvGrpSpPr>
          <p:cNvPr id="7" name="Ryhmä 33"/>
          <p:cNvGrpSpPr/>
          <p:nvPr/>
        </p:nvGrpSpPr>
        <p:grpSpPr>
          <a:xfrm>
            <a:off x="758825" y="1892300"/>
            <a:ext cx="7842250" cy="3886200"/>
            <a:chOff x="758825" y="1892300"/>
            <a:chExt cx="7842250" cy="3886200"/>
          </a:xfrm>
        </p:grpSpPr>
        <p:sp>
          <p:nvSpPr>
            <p:cNvPr id="8" name="Title 1"/>
            <p:cNvSpPr txBox="1">
              <a:spLocks/>
            </p:cNvSpPr>
            <p:nvPr userDrawn="1"/>
          </p:nvSpPr>
          <p:spPr>
            <a:xfrm>
              <a:off x="758825" y="1892300"/>
              <a:ext cx="3406775" cy="517525"/>
            </a:xfrm>
            <a:prstGeom prst="rect">
              <a:avLst/>
            </a:prstGeom>
          </p:spPr>
          <p:txBody>
            <a:bodyPr/>
            <a:lstStyle>
              <a:lvl1pPr algn="l">
                <a:defRPr sz="3500">
                  <a:solidFill>
                    <a:srgbClr val="FF6600"/>
                  </a:solidFill>
                  <a:latin typeface="Arial"/>
                  <a:cs typeface="Arial"/>
                </a:defRPr>
              </a:lvl1pPr>
            </a:lstStyle>
            <a:p>
              <a:pPr fontAlgn="auto">
                <a:spcAft>
                  <a:spcPts val="0"/>
                </a:spcAft>
                <a:defRPr/>
              </a:pPr>
              <a:r>
                <a:rPr lang="en-GB" sz="1800" b="1" dirty="0" smtClean="0">
                  <a:solidFill>
                    <a:schemeClr val="accent3"/>
                  </a:solidFill>
                  <a:ea typeface="+mj-ea"/>
                </a:rPr>
                <a:t>WWF IN SHORT</a:t>
              </a:r>
            </a:p>
          </p:txBody>
        </p:sp>
        <p:cxnSp>
          <p:nvCxnSpPr>
            <p:cNvPr id="9" name="Straight Connector 12"/>
            <p:cNvCxnSpPr/>
            <p:nvPr userDrawn="1"/>
          </p:nvCxnSpPr>
          <p:spPr>
            <a:xfrm>
              <a:off x="860425" y="2897188"/>
              <a:ext cx="18827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userDrawn="1"/>
          </p:nvSpPr>
          <p:spPr bwMode="auto">
            <a:xfrm>
              <a:off x="796925" y="2870200"/>
              <a:ext cx="1373188" cy="787400"/>
            </a:xfrm>
            <a:prstGeom prst="rect">
              <a:avLst/>
            </a:prstGeom>
            <a:noFill/>
            <a:ln w="9525">
              <a:noFill/>
              <a:miter lim="800000"/>
              <a:headEnd/>
              <a:tailEnd/>
            </a:ln>
          </p:spPr>
          <p:txBody>
            <a:bodyPr/>
            <a:lstStyle/>
            <a:p>
              <a:pPr>
                <a:lnSpc>
                  <a:spcPts val="1800"/>
                </a:lnSpc>
              </a:pPr>
              <a:r>
                <a:rPr lang="en-IE" sz="1200">
                  <a:solidFill>
                    <a:srgbClr val="262626"/>
                  </a:solidFill>
                </a:rPr>
                <a:t>WWF is in over</a:t>
              </a:r>
            </a:p>
            <a:p>
              <a:pPr>
                <a:lnSpc>
                  <a:spcPts val="1800"/>
                </a:lnSpc>
              </a:pPr>
              <a:r>
                <a:rPr lang="en-IE" sz="1200">
                  <a:solidFill>
                    <a:srgbClr val="262626"/>
                  </a:solidFill>
                </a:rPr>
                <a:t>100 countries, on</a:t>
              </a:r>
            </a:p>
            <a:p>
              <a:pPr>
                <a:lnSpc>
                  <a:spcPts val="1800"/>
                </a:lnSpc>
              </a:pPr>
              <a:r>
                <a:rPr lang="en-IE" sz="1200">
                  <a:solidFill>
                    <a:srgbClr val="262626"/>
                  </a:solidFill>
                </a:rPr>
                <a:t>5 continents</a:t>
              </a:r>
            </a:p>
          </p:txBody>
        </p:sp>
        <p:sp>
          <p:nvSpPr>
            <p:cNvPr id="11" name="Title 1"/>
            <p:cNvSpPr txBox="1">
              <a:spLocks/>
            </p:cNvSpPr>
            <p:nvPr userDrawn="1"/>
          </p:nvSpPr>
          <p:spPr>
            <a:xfrm>
              <a:off x="758825" y="2530475"/>
              <a:ext cx="828675" cy="517525"/>
            </a:xfrm>
            <a:prstGeom prst="rect">
              <a:avLst/>
            </a:prstGeom>
          </p:spPr>
          <p:txBody>
            <a:bodyPr/>
            <a:lstStyle>
              <a:lvl1pPr algn="l">
                <a:defRPr sz="3500">
                  <a:solidFill>
                    <a:srgbClr val="FF6600"/>
                  </a:solidFill>
                  <a:latin typeface="Arial"/>
                  <a:cs typeface="Arial"/>
                </a:defRPr>
              </a:lvl1pPr>
            </a:lstStyle>
            <a:p>
              <a:pPr fontAlgn="auto">
                <a:spcAft>
                  <a:spcPts val="0"/>
                </a:spcAft>
                <a:defRPr/>
              </a:pPr>
              <a:r>
                <a:rPr lang="en-GB" sz="1800" b="1" dirty="0" smtClean="0">
                  <a:solidFill>
                    <a:schemeClr val="accent3"/>
                  </a:solidFill>
                  <a:ea typeface="+mj-ea"/>
                </a:rPr>
                <a:t>+100</a:t>
              </a:r>
            </a:p>
          </p:txBody>
        </p:sp>
        <p:cxnSp>
          <p:nvCxnSpPr>
            <p:cNvPr id="12" name="Straight Connector 19"/>
            <p:cNvCxnSpPr/>
            <p:nvPr userDrawn="1"/>
          </p:nvCxnSpPr>
          <p:spPr>
            <a:xfrm>
              <a:off x="1393825" y="5018088"/>
              <a:ext cx="18827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userDrawn="1"/>
          </p:nvSpPr>
          <p:spPr bwMode="auto">
            <a:xfrm>
              <a:off x="1330325" y="4991100"/>
              <a:ext cx="1946275" cy="787400"/>
            </a:xfrm>
            <a:prstGeom prst="rect">
              <a:avLst/>
            </a:prstGeom>
            <a:noFill/>
            <a:ln w="9525">
              <a:noFill/>
              <a:miter lim="800000"/>
              <a:headEnd/>
              <a:tailEnd/>
            </a:ln>
          </p:spPr>
          <p:txBody>
            <a:bodyPr/>
            <a:lstStyle/>
            <a:p>
              <a:pPr>
                <a:lnSpc>
                  <a:spcPts val="1800"/>
                </a:lnSpc>
              </a:pPr>
              <a:r>
                <a:rPr lang="en-IE" sz="1200">
                  <a:solidFill>
                    <a:srgbClr val="262626"/>
                  </a:solidFill>
                </a:rPr>
                <a:t>WWF was founded</a:t>
              </a:r>
            </a:p>
            <a:p>
              <a:pPr>
                <a:lnSpc>
                  <a:spcPts val="1800"/>
                </a:lnSpc>
              </a:pPr>
              <a:r>
                <a:rPr lang="en-IE" sz="1200">
                  <a:solidFill>
                    <a:srgbClr val="262626"/>
                  </a:solidFill>
                </a:rPr>
                <a:t>In 1961</a:t>
              </a:r>
            </a:p>
          </p:txBody>
        </p:sp>
        <p:sp>
          <p:nvSpPr>
            <p:cNvPr id="14" name="Title 1"/>
            <p:cNvSpPr txBox="1">
              <a:spLocks/>
            </p:cNvSpPr>
            <p:nvPr userDrawn="1"/>
          </p:nvSpPr>
          <p:spPr>
            <a:xfrm>
              <a:off x="1292225" y="4651375"/>
              <a:ext cx="828675" cy="517525"/>
            </a:xfrm>
            <a:prstGeom prst="rect">
              <a:avLst/>
            </a:prstGeom>
          </p:spPr>
          <p:txBody>
            <a:bodyPr/>
            <a:lstStyle>
              <a:lvl1pPr algn="l">
                <a:defRPr sz="3500">
                  <a:solidFill>
                    <a:srgbClr val="FF6600"/>
                  </a:solidFill>
                  <a:latin typeface="Arial"/>
                  <a:cs typeface="Arial"/>
                </a:defRPr>
              </a:lvl1pPr>
            </a:lstStyle>
            <a:p>
              <a:pPr fontAlgn="auto">
                <a:spcAft>
                  <a:spcPts val="0"/>
                </a:spcAft>
                <a:defRPr/>
              </a:pPr>
              <a:r>
                <a:rPr lang="en-GB" sz="1800" b="1" dirty="0" smtClean="0">
                  <a:solidFill>
                    <a:schemeClr val="accent3"/>
                  </a:solidFill>
                  <a:ea typeface="+mj-ea"/>
                </a:rPr>
                <a:t>1961</a:t>
              </a:r>
            </a:p>
          </p:txBody>
        </p:sp>
        <p:sp>
          <p:nvSpPr>
            <p:cNvPr id="15" name="Oval 23"/>
            <p:cNvSpPr>
              <a:spLocks noChangeArrowheads="1"/>
            </p:cNvSpPr>
            <p:nvPr userDrawn="1"/>
          </p:nvSpPr>
          <p:spPr bwMode="auto">
            <a:xfrm>
              <a:off x="4013200" y="3070225"/>
              <a:ext cx="144463" cy="142875"/>
            </a:xfrm>
            <a:prstGeom prst="ellipse">
              <a:avLst/>
            </a:prstGeom>
            <a:solidFill>
              <a:srgbClr val="878935"/>
            </a:solidFill>
            <a:ln w="9525">
              <a:noFill/>
              <a:round/>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16" name="Straight Connector 25"/>
            <p:cNvCxnSpPr/>
            <p:nvPr userDrawn="1"/>
          </p:nvCxnSpPr>
          <p:spPr>
            <a:xfrm rot="5400000">
              <a:off x="3921125" y="3360738"/>
              <a:ext cx="328613" cy="1587"/>
            </a:xfrm>
            <a:prstGeom prst="line">
              <a:avLst/>
            </a:prstGeom>
            <a:ln w="12700">
              <a:solidFill>
                <a:srgbClr val="878935"/>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26"/>
            <p:cNvCxnSpPr/>
            <p:nvPr userDrawn="1"/>
          </p:nvCxnSpPr>
          <p:spPr>
            <a:xfrm rot="10800000" flipV="1">
              <a:off x="1744663" y="3525838"/>
              <a:ext cx="2343150"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8" name="Oval 31"/>
            <p:cNvSpPr>
              <a:spLocks noChangeArrowheads="1"/>
            </p:cNvSpPr>
            <p:nvPr userDrawn="1"/>
          </p:nvSpPr>
          <p:spPr bwMode="auto">
            <a:xfrm>
              <a:off x="4692650" y="4533900"/>
              <a:ext cx="144463" cy="144463"/>
            </a:xfrm>
            <a:prstGeom prst="ellipse">
              <a:avLst/>
            </a:prstGeom>
            <a:solidFill>
              <a:srgbClr val="878935"/>
            </a:solidFill>
            <a:ln w="9525">
              <a:noFill/>
              <a:round/>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19" name="Straight Connector 32"/>
            <p:cNvCxnSpPr/>
            <p:nvPr userDrawn="1"/>
          </p:nvCxnSpPr>
          <p:spPr>
            <a:xfrm rot="5400000">
              <a:off x="4369594" y="5058569"/>
              <a:ext cx="793750" cy="1588"/>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33"/>
            <p:cNvCxnSpPr/>
            <p:nvPr userDrawn="1"/>
          </p:nvCxnSpPr>
          <p:spPr>
            <a:xfrm rot="10800000">
              <a:off x="1962150" y="5454650"/>
              <a:ext cx="2805113" cy="1588"/>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1" name="Oval 37"/>
            <p:cNvSpPr>
              <a:spLocks noChangeArrowheads="1"/>
            </p:cNvSpPr>
            <p:nvPr userDrawn="1"/>
          </p:nvSpPr>
          <p:spPr bwMode="auto">
            <a:xfrm>
              <a:off x="5895975" y="2265363"/>
              <a:ext cx="144463" cy="144462"/>
            </a:xfrm>
            <a:prstGeom prst="ellipse">
              <a:avLst/>
            </a:prstGeom>
            <a:solidFill>
              <a:srgbClr val="878935"/>
            </a:solidFill>
            <a:ln w="9525">
              <a:noFill/>
              <a:round/>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22" name="Straight Connector 38"/>
            <p:cNvCxnSpPr/>
            <p:nvPr userDrawn="1"/>
          </p:nvCxnSpPr>
          <p:spPr>
            <a:xfrm rot="10800000">
              <a:off x="6015038" y="2328863"/>
              <a:ext cx="766762" cy="1587"/>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40"/>
            <p:cNvCxnSpPr/>
            <p:nvPr userDrawn="1"/>
          </p:nvCxnSpPr>
          <p:spPr>
            <a:xfrm>
              <a:off x="6716713" y="3024188"/>
              <a:ext cx="1884362" cy="1587"/>
            </a:xfrm>
            <a:prstGeom prst="line">
              <a:avLst/>
            </a:prstGeom>
            <a:ln w="6350">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24" name="Title 1"/>
            <p:cNvSpPr txBox="1">
              <a:spLocks/>
            </p:cNvSpPr>
            <p:nvPr userDrawn="1"/>
          </p:nvSpPr>
          <p:spPr bwMode="auto">
            <a:xfrm>
              <a:off x="6654800" y="2997200"/>
              <a:ext cx="1373188" cy="787400"/>
            </a:xfrm>
            <a:prstGeom prst="rect">
              <a:avLst/>
            </a:prstGeom>
            <a:noFill/>
            <a:ln w="9525">
              <a:noFill/>
              <a:miter lim="800000"/>
              <a:headEnd/>
              <a:tailEnd/>
            </a:ln>
          </p:spPr>
          <p:txBody>
            <a:bodyPr/>
            <a:lstStyle/>
            <a:p>
              <a:r>
                <a:rPr lang="en-IE" sz="1200">
                  <a:solidFill>
                    <a:srgbClr val="262626"/>
                  </a:solidFill>
                </a:rPr>
                <a:t>WWF has over</a:t>
              </a:r>
            </a:p>
            <a:p>
              <a:r>
                <a:rPr lang="en-IE" sz="1200">
                  <a:solidFill>
                    <a:srgbClr val="262626"/>
                  </a:solidFill>
                </a:rPr>
                <a:t>5,000 staff worldwide</a:t>
              </a:r>
              <a:endParaRPr lang="en-US" sz="1200">
                <a:solidFill>
                  <a:srgbClr val="262626"/>
                </a:solidFill>
              </a:endParaRPr>
            </a:p>
            <a:p>
              <a:endParaRPr lang="en-IE" sz="1200">
                <a:solidFill>
                  <a:srgbClr val="262626"/>
                </a:solidFill>
              </a:endParaRPr>
            </a:p>
          </p:txBody>
        </p:sp>
        <p:sp>
          <p:nvSpPr>
            <p:cNvPr id="25" name="Title 1"/>
            <p:cNvSpPr txBox="1">
              <a:spLocks/>
            </p:cNvSpPr>
            <p:nvPr userDrawn="1"/>
          </p:nvSpPr>
          <p:spPr>
            <a:xfrm>
              <a:off x="6615113" y="2657475"/>
              <a:ext cx="830262" cy="517525"/>
            </a:xfrm>
            <a:prstGeom prst="rect">
              <a:avLst/>
            </a:prstGeom>
            <a:ln>
              <a:noFill/>
            </a:ln>
          </p:spPr>
          <p:txBody>
            <a:bodyPr/>
            <a:lstStyle>
              <a:lvl1pPr algn="l">
                <a:defRPr sz="3500">
                  <a:solidFill>
                    <a:srgbClr val="FF6600"/>
                  </a:solidFill>
                  <a:latin typeface="Arial"/>
                  <a:cs typeface="Arial"/>
                </a:defRPr>
              </a:lvl1pPr>
            </a:lstStyle>
            <a:p>
              <a:pPr fontAlgn="auto">
                <a:spcAft>
                  <a:spcPts val="0"/>
                </a:spcAft>
                <a:defRPr/>
              </a:pPr>
              <a:r>
                <a:rPr lang="en-GB" sz="1800" b="1" dirty="0" smtClean="0">
                  <a:solidFill>
                    <a:schemeClr val="accent3"/>
                  </a:solidFill>
                  <a:ea typeface="+mj-ea"/>
                </a:rPr>
                <a:t>+5000</a:t>
              </a:r>
            </a:p>
          </p:txBody>
        </p:sp>
        <p:cxnSp>
          <p:nvCxnSpPr>
            <p:cNvPr id="26" name="Straight Connector 43"/>
            <p:cNvCxnSpPr/>
            <p:nvPr userDrawn="1"/>
          </p:nvCxnSpPr>
          <p:spPr>
            <a:xfrm rot="5400000">
              <a:off x="6581775" y="2528888"/>
              <a:ext cx="398463" cy="1587"/>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7" name="Oval 46"/>
            <p:cNvSpPr>
              <a:spLocks noChangeArrowheads="1"/>
            </p:cNvSpPr>
            <p:nvPr userDrawn="1"/>
          </p:nvSpPr>
          <p:spPr bwMode="auto">
            <a:xfrm>
              <a:off x="5586413" y="4259263"/>
              <a:ext cx="144462" cy="144462"/>
            </a:xfrm>
            <a:prstGeom prst="ellipse">
              <a:avLst/>
            </a:prstGeom>
            <a:solidFill>
              <a:srgbClr val="878935"/>
            </a:solidFill>
            <a:ln w="9525">
              <a:noFill/>
              <a:round/>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28" name="Straight Connector 47"/>
            <p:cNvCxnSpPr>
              <a:endCxn id="27" idx="6"/>
            </p:cNvCxnSpPr>
            <p:nvPr userDrawn="1"/>
          </p:nvCxnSpPr>
          <p:spPr>
            <a:xfrm rot="10800000" flipV="1">
              <a:off x="5730875" y="4324350"/>
              <a:ext cx="1050925" cy="7938"/>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48"/>
            <p:cNvCxnSpPr/>
            <p:nvPr userDrawn="1"/>
          </p:nvCxnSpPr>
          <p:spPr>
            <a:xfrm>
              <a:off x="6716713" y="5018088"/>
              <a:ext cx="1884362"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0" name="Title 1"/>
            <p:cNvSpPr txBox="1">
              <a:spLocks/>
            </p:cNvSpPr>
            <p:nvPr userDrawn="1"/>
          </p:nvSpPr>
          <p:spPr bwMode="auto">
            <a:xfrm>
              <a:off x="6654800" y="4991100"/>
              <a:ext cx="1917700" cy="787400"/>
            </a:xfrm>
            <a:prstGeom prst="rect">
              <a:avLst/>
            </a:prstGeom>
            <a:noFill/>
            <a:ln w="9525">
              <a:noFill/>
              <a:miter lim="800000"/>
              <a:headEnd/>
              <a:tailEnd/>
            </a:ln>
          </p:spPr>
          <p:txBody>
            <a:bodyPr/>
            <a:lstStyle/>
            <a:p>
              <a:pPr>
                <a:lnSpc>
                  <a:spcPts val="1800"/>
                </a:lnSpc>
              </a:pPr>
              <a:r>
                <a:rPr lang="en-IE" sz="1200" dirty="0">
                  <a:solidFill>
                    <a:srgbClr val="262626"/>
                  </a:solidFill>
                </a:rPr>
                <a:t>WWF has over</a:t>
              </a:r>
            </a:p>
            <a:p>
              <a:pPr>
                <a:lnSpc>
                  <a:spcPts val="1800"/>
                </a:lnSpc>
              </a:pPr>
              <a:r>
                <a:rPr lang="en-IE" sz="1200" dirty="0">
                  <a:solidFill>
                    <a:srgbClr val="262626"/>
                  </a:solidFill>
                </a:rPr>
                <a:t>5 million supporters</a:t>
              </a:r>
            </a:p>
          </p:txBody>
        </p:sp>
        <p:sp>
          <p:nvSpPr>
            <p:cNvPr id="31" name="Title 1"/>
            <p:cNvSpPr txBox="1">
              <a:spLocks/>
            </p:cNvSpPr>
            <p:nvPr userDrawn="1"/>
          </p:nvSpPr>
          <p:spPr>
            <a:xfrm>
              <a:off x="6615113" y="4651375"/>
              <a:ext cx="830262" cy="517525"/>
            </a:xfrm>
            <a:prstGeom prst="rect">
              <a:avLst/>
            </a:prstGeom>
          </p:spPr>
          <p:txBody>
            <a:bodyPr/>
            <a:lstStyle>
              <a:lvl1pPr algn="l">
                <a:defRPr sz="3500">
                  <a:solidFill>
                    <a:srgbClr val="FF6600"/>
                  </a:solidFill>
                  <a:latin typeface="Arial"/>
                  <a:cs typeface="Arial"/>
                </a:defRPr>
              </a:lvl1pPr>
            </a:lstStyle>
            <a:p>
              <a:pPr fontAlgn="auto">
                <a:spcAft>
                  <a:spcPts val="0"/>
                </a:spcAft>
                <a:defRPr/>
              </a:pPr>
              <a:r>
                <a:rPr lang="en-GB" sz="1800" b="1" dirty="0" smtClean="0">
                  <a:solidFill>
                    <a:schemeClr val="accent3"/>
                  </a:solidFill>
                  <a:ea typeface="+mj-ea"/>
                </a:rPr>
                <a:t>+5M</a:t>
              </a:r>
            </a:p>
          </p:txBody>
        </p:sp>
        <p:cxnSp>
          <p:nvCxnSpPr>
            <p:cNvPr id="32" name="Straight Connector 51"/>
            <p:cNvCxnSpPr/>
            <p:nvPr userDrawn="1"/>
          </p:nvCxnSpPr>
          <p:spPr>
            <a:xfrm rot="5400000">
              <a:off x="6581775" y="4522788"/>
              <a:ext cx="398463" cy="1587"/>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pic>
        <p:nvPicPr>
          <p:cNvPr id="36" name="Picture 34" descr="Panda stencil2.jpg"/>
          <p:cNvPicPr>
            <a:picLocks noChangeAspect="1"/>
          </p:cNvPicPr>
          <p:nvPr userDrawn="1"/>
        </p:nvPicPr>
        <p:blipFill>
          <a:blip r:embed="rId2" cstate="email"/>
          <a:srcRect/>
          <a:stretch>
            <a:fillRect/>
          </a:stretch>
        </p:blipFill>
        <p:spPr bwMode="auto">
          <a:xfrm>
            <a:off x="2928218" y="1628775"/>
            <a:ext cx="3155950" cy="3476625"/>
          </a:xfrm>
          <a:prstGeom prst="rect">
            <a:avLst/>
          </a:prstGeom>
          <a:noFill/>
          <a:ln w="9525">
            <a:noFill/>
            <a:miter lim="800000"/>
            <a:headEnd/>
            <a:tailEnd/>
          </a:ln>
        </p:spPr>
      </p:pic>
      <p:sp>
        <p:nvSpPr>
          <p:cNvPr id="37" name="Tekstin paikkamerkki 11"/>
          <p:cNvSpPr>
            <a:spLocks noGrp="1"/>
          </p:cNvSpPr>
          <p:nvPr>
            <p:ph type="body" sz="quarter" idx="16" hasCustomPrompt="1"/>
          </p:nvPr>
        </p:nvSpPr>
        <p:spPr>
          <a:xfrm>
            <a:off x="7236296" y="6238552"/>
            <a:ext cx="1656184" cy="214784"/>
          </a:xfrm>
        </p:spPr>
        <p:txBody>
          <a:bodyPr vert="horz" anchor="ctr"/>
          <a:lstStyle>
            <a:lvl1pPr algn="r">
              <a:buNone/>
              <a:defRPr sz="600"/>
            </a:lvl1pPr>
            <a:lvl2pPr>
              <a:defRPr sz="600"/>
            </a:lvl2pPr>
            <a:lvl3pPr>
              <a:defRPr sz="600"/>
            </a:lvl3pPr>
            <a:lvl4pPr>
              <a:defRPr sz="600"/>
            </a:lvl4pPr>
            <a:lvl5pPr>
              <a:defRPr sz="600"/>
            </a:lvl5pPr>
          </a:lstStyle>
          <a:p>
            <a:pPr lvl="0"/>
            <a:r>
              <a:rPr lang="fi-FI" dirty="0" smtClean="0"/>
              <a:t>Tekijätieto</a:t>
            </a:r>
            <a:endParaRPr lang="fi-FI" dirty="0"/>
          </a:p>
        </p:txBody>
      </p:sp>
      <p:sp>
        <p:nvSpPr>
          <p:cNvPr id="4" name="Footer Placeholder 3"/>
          <p:cNvSpPr>
            <a:spLocks noGrp="1"/>
          </p:cNvSpPr>
          <p:nvPr>
            <p:ph type="ftr" sz="quarter" idx="11"/>
          </p:nvPr>
        </p:nvSpPr>
        <p:spPr/>
        <p:txBody>
          <a:bodyPr/>
          <a:lstStyle/>
          <a:p>
            <a:r>
              <a:rPr lang="fi-FI" smtClean="0"/>
              <a:t>Organisaatio, Tekijä</a:t>
            </a:r>
            <a:endParaRPr lang="fi-FI"/>
          </a:p>
        </p:txBody>
      </p:sp>
      <p:sp>
        <p:nvSpPr>
          <p:cNvPr id="3" name="Date Placeholder 2"/>
          <p:cNvSpPr>
            <a:spLocks noGrp="1"/>
          </p:cNvSpPr>
          <p:nvPr>
            <p:ph type="dt" sz="half" idx="10"/>
          </p:nvPr>
        </p:nvSpPr>
        <p:spPr/>
        <p:txBody>
          <a:bodyPr/>
          <a:lstStyle/>
          <a:p>
            <a:r>
              <a:rPr lang="fi-FI" smtClean="0"/>
              <a:t>dd.MM.yyyy</a:t>
            </a:r>
            <a:endParaRPr lang="fi-FI"/>
          </a:p>
        </p:txBody>
      </p:sp>
      <p:sp>
        <p:nvSpPr>
          <p:cNvPr id="5" name="Slide Number Placeholder 4"/>
          <p:cNvSpPr>
            <a:spLocks noGrp="1"/>
          </p:cNvSpPr>
          <p:nvPr>
            <p:ph type="sldNum" sz="quarter" idx="12"/>
          </p:nvPr>
        </p:nvSpPr>
        <p:spPr/>
        <p:txBody>
          <a:bodyPr/>
          <a:lstStyle/>
          <a:p>
            <a:fld id="{829D2B3A-2A87-4B2E-8EC0-A7F3EAB784B7}" type="slidenum">
              <a:rPr lang="fi-FI" smtClean="0"/>
              <a:pPr/>
              <a:t>‹#›</a:t>
            </a:fld>
            <a:endParaRPr lang="fi-FI"/>
          </a:p>
        </p:txBody>
      </p:sp>
      <p:cxnSp>
        <p:nvCxnSpPr>
          <p:cNvPr id="35" name="Straight Connector 8"/>
          <p:cNvCxnSpPr/>
          <p:nvPr userDrawn="1"/>
        </p:nvCxnSpPr>
        <p:spPr>
          <a:xfrm>
            <a:off x="608400" y="6451600"/>
            <a:ext cx="82188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938" y="0"/>
            <a:ext cx="107951"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Panda">
    <p:spTree>
      <p:nvGrpSpPr>
        <p:cNvPr id="1" name=""/>
        <p:cNvGrpSpPr/>
        <p:nvPr/>
      </p:nvGrpSpPr>
      <p:grpSpPr>
        <a:xfrm>
          <a:off x="0" y="0"/>
          <a:ext cx="0" cy="0"/>
          <a:chOff x="0" y="0"/>
          <a:chExt cx="0" cy="0"/>
        </a:xfrm>
      </p:grpSpPr>
      <p:pic>
        <p:nvPicPr>
          <p:cNvPr id="5" name="Picture 18" descr="panda1.jpg"/>
          <p:cNvPicPr>
            <a:picLocks noChangeAspect="1"/>
          </p:cNvPicPr>
          <p:nvPr/>
        </p:nvPicPr>
        <p:blipFill>
          <a:blip r:embed="rId2" cstate="email">
            <a:clrChange>
              <a:clrFrom>
                <a:srgbClr val="FFFFFF"/>
              </a:clrFrom>
              <a:clrTo>
                <a:srgbClr val="FFFFFF">
                  <a:alpha val="0"/>
                </a:srgbClr>
              </a:clrTo>
            </a:clrChange>
          </a:blip>
          <a:srcRect/>
          <a:stretch>
            <a:fillRect/>
          </a:stretch>
        </p:blipFill>
        <p:spPr bwMode="auto">
          <a:xfrm>
            <a:off x="3481388" y="1792288"/>
            <a:ext cx="2181225" cy="3273425"/>
          </a:xfrm>
          <a:prstGeom prst="rect">
            <a:avLst/>
          </a:prstGeom>
          <a:noFill/>
          <a:ln w="9525">
            <a:noFill/>
            <a:miter lim="800000"/>
            <a:headEnd/>
            <a:tailEnd/>
          </a:ln>
        </p:spPr>
      </p:pic>
      <p:sp>
        <p:nvSpPr>
          <p:cNvPr id="6" name="Rectangle 5"/>
          <p:cNvSpPr/>
          <p:nvPr/>
        </p:nvSpPr>
        <p:spPr>
          <a:xfrm>
            <a:off x="-7938" y="0"/>
            <a:ext cx="107951"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sp>
        <p:nvSpPr>
          <p:cNvPr id="2" name="Title 1"/>
          <p:cNvSpPr>
            <a:spLocks noGrp="1"/>
          </p:cNvSpPr>
          <p:nvPr>
            <p:ph type="ctrTitle"/>
          </p:nvPr>
        </p:nvSpPr>
        <p:spPr>
          <a:xfrm>
            <a:off x="2242800" y="1450800"/>
            <a:ext cx="6012000" cy="1470025"/>
          </a:xfrm>
        </p:spPr>
        <p:txBody>
          <a:bodyPr anchor="b">
            <a:noAutofit/>
          </a:bodyPr>
          <a:lstStyle>
            <a:lvl1pPr algn="l">
              <a:defRPr sz="3500" baseline="0">
                <a:solidFill>
                  <a:schemeClr val="accent3"/>
                </a:solidFill>
              </a:defRPr>
            </a:lvl1pPr>
          </a:lstStyle>
          <a:p>
            <a:r>
              <a:rPr lang="fi-FI" smtClean="0"/>
              <a:t>Muokkaa perustyyl. napsautt.</a:t>
            </a:r>
            <a:endParaRPr lang="fi-FI" dirty="0"/>
          </a:p>
        </p:txBody>
      </p:sp>
      <p:sp>
        <p:nvSpPr>
          <p:cNvPr id="3" name="Subtitle 2"/>
          <p:cNvSpPr>
            <a:spLocks noGrp="1"/>
          </p:cNvSpPr>
          <p:nvPr>
            <p:ph type="subTitle" idx="1"/>
          </p:nvPr>
        </p:nvSpPr>
        <p:spPr>
          <a:xfrm>
            <a:off x="2242800" y="2973600"/>
            <a:ext cx="6012000" cy="774000"/>
          </a:xfrm>
        </p:spPr>
        <p:txBody>
          <a:bodyPr>
            <a:noAutofit/>
          </a:bodyPr>
          <a:lstStyle>
            <a:lvl1pPr marL="0" indent="0" algn="l">
              <a:buNone/>
              <a:defRPr sz="180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6" name="Tekstin paikkamerkki 16"/>
          <p:cNvSpPr>
            <a:spLocks noGrp="1"/>
          </p:cNvSpPr>
          <p:nvPr>
            <p:ph type="body" sz="quarter" idx="10" hasCustomPrompt="1"/>
          </p:nvPr>
        </p:nvSpPr>
        <p:spPr>
          <a:xfrm>
            <a:off x="2241822" y="3862799"/>
            <a:ext cx="6012000" cy="774000"/>
          </a:xfrm>
        </p:spPr>
        <p:txBody>
          <a:bodyPr anchor="ctr"/>
          <a:lstStyle>
            <a:lvl1pPr algn="l">
              <a:buNone/>
              <a:defRPr sz="2400">
                <a:solidFill>
                  <a:srgbClr val="000000"/>
                </a:solidFill>
              </a:defRPr>
            </a:lvl1pPr>
          </a:lstStyle>
          <a:p>
            <a:pPr lvl="0"/>
            <a:r>
              <a:rPr lang="fi-FI" dirty="0" smtClean="0"/>
              <a:t>Verkko-osoite</a:t>
            </a:r>
            <a:endParaRPr lang="fi-FI" dirty="0"/>
          </a:p>
        </p:txBody>
      </p:sp>
      <p:pic>
        <p:nvPicPr>
          <p:cNvPr id="9" name="Picture 13" descr="master panda.jpg"/>
          <p:cNvPicPr>
            <a:picLocks noChangeAspect="1"/>
          </p:cNvPicPr>
          <p:nvPr/>
        </p:nvPicPr>
        <p:blipFill>
          <a:blip r:embed="rId2" cstate="email">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0" name="Rectangle 7"/>
          <p:cNvSpPr/>
          <p:nvPr/>
        </p:nvSpPr>
        <p:spPr>
          <a:xfrm>
            <a:off x="-7938" y="0"/>
            <a:ext cx="107951"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cxnSp>
        <p:nvCxnSpPr>
          <p:cNvPr id="11" name="Straight Connector 8"/>
          <p:cNvCxnSpPr/>
          <p:nvPr/>
        </p:nvCxnSpPr>
        <p:spPr>
          <a:xfrm>
            <a:off x="2336400" y="3744000"/>
            <a:ext cx="58716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8"/>
          <p:cNvCxnSpPr/>
          <p:nvPr/>
        </p:nvCxnSpPr>
        <p:spPr>
          <a:xfrm>
            <a:off x="2336400" y="2919600"/>
            <a:ext cx="58716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Suorakulmio 13"/>
          <p:cNvSpPr/>
          <p:nvPr/>
        </p:nvSpPr>
        <p:spPr>
          <a:xfrm>
            <a:off x="597600" y="6256800"/>
            <a:ext cx="1606530" cy="215444"/>
          </a:xfrm>
          <a:prstGeom prst="rect">
            <a:avLst/>
          </a:prstGeom>
        </p:spPr>
        <p:txBody>
          <a:bodyPr wrap="none">
            <a:spAutoFit/>
          </a:bodyPr>
          <a:lstStyle/>
          <a:p>
            <a:r>
              <a:rPr lang="en-US" sz="800" kern="1200" baseline="0" dirty="0" err="1" smtClean="0">
                <a:solidFill>
                  <a:srgbClr val="404040"/>
                </a:solidFill>
                <a:latin typeface="+mn-lt"/>
                <a:ea typeface="+mn-ea"/>
                <a:cs typeface="+mn-cs"/>
              </a:rPr>
              <a:t>Esityksen</a:t>
            </a:r>
            <a:r>
              <a:rPr lang="en-US" sz="800" kern="1200" baseline="0" dirty="0" smtClean="0">
                <a:solidFill>
                  <a:srgbClr val="404040"/>
                </a:solidFill>
                <a:latin typeface="+mn-lt"/>
                <a:ea typeface="+mn-ea"/>
                <a:cs typeface="+mn-cs"/>
              </a:rPr>
              <a:t> </a:t>
            </a:r>
            <a:r>
              <a:rPr lang="en-US" sz="800" kern="1200" baseline="0" dirty="0" err="1" smtClean="0">
                <a:solidFill>
                  <a:srgbClr val="404040"/>
                </a:solidFill>
                <a:latin typeface="+mn-lt"/>
                <a:ea typeface="+mn-ea"/>
                <a:cs typeface="+mn-cs"/>
              </a:rPr>
              <a:t>kuvat</a:t>
            </a:r>
            <a:r>
              <a:rPr lang="en-US" sz="800" kern="1200" baseline="0" dirty="0" smtClean="0">
                <a:solidFill>
                  <a:srgbClr val="404040"/>
                </a:solidFill>
                <a:latin typeface="+mn-lt"/>
                <a:ea typeface="+mn-ea"/>
                <a:cs typeface="+mn-cs"/>
              </a:rPr>
              <a:t> © 2010, WWF.</a:t>
            </a:r>
            <a:endParaRPr lang="fi-FI" sz="800" dirty="0">
              <a:solidFill>
                <a:srgbClr val="404040"/>
              </a:solidFill>
            </a:endParaRPr>
          </a:p>
        </p:txBody>
      </p:sp>
      <p:cxnSp>
        <p:nvCxnSpPr>
          <p:cNvPr id="15" name="Straight Connector 8"/>
          <p:cNvCxnSpPr/>
          <p:nvPr/>
        </p:nvCxnSpPr>
        <p:spPr>
          <a:xfrm>
            <a:off x="608400" y="6451600"/>
            <a:ext cx="82188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10"/>
          </p:nvPr>
        </p:nvSpPr>
        <p:spPr/>
        <p:txBody>
          <a:bodyPr/>
          <a:lstStyle/>
          <a:p>
            <a:r>
              <a:rPr lang="fi-FI" smtClean="0"/>
              <a:t>dd.MM.yyyy</a:t>
            </a:r>
            <a:endParaRPr lang="fi-FI"/>
          </a:p>
        </p:txBody>
      </p:sp>
      <p:sp>
        <p:nvSpPr>
          <p:cNvPr id="5" name="Footer Placeholder 4"/>
          <p:cNvSpPr>
            <a:spLocks noGrp="1"/>
          </p:cNvSpPr>
          <p:nvPr>
            <p:ph type="ftr" sz="quarter" idx="11"/>
          </p:nvPr>
        </p:nvSpPr>
        <p:spPr/>
        <p:txBody>
          <a:bodyPr/>
          <a:lstStyle/>
          <a:p>
            <a:r>
              <a:rPr lang="fi-FI" smtClean="0"/>
              <a:t>Organisaatio, Tekijä</a:t>
            </a:r>
            <a:endParaRPr lang="fi-FI"/>
          </a:p>
        </p:txBody>
      </p:sp>
      <p:sp>
        <p:nvSpPr>
          <p:cNvPr id="6" name="Slide Number Placeholder 5"/>
          <p:cNvSpPr>
            <a:spLocks noGrp="1"/>
          </p:cNvSpPr>
          <p:nvPr>
            <p:ph type="sldNum" sz="quarter" idx="12"/>
          </p:nvPr>
        </p:nvSpPr>
        <p:spPr/>
        <p:txBody>
          <a:bodyPr/>
          <a:lstStyle/>
          <a:p>
            <a:fld id="{829D2B3A-2A87-4B2E-8EC0-A7F3EAB784B7}" type="slidenum">
              <a:rPr lang="fi-FI" smtClean="0"/>
              <a:pPr/>
              <a:t>‹#›</a:t>
            </a:fld>
            <a:endParaRPr lang="fi-FI"/>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10"/>
          </p:nvPr>
        </p:nvSpPr>
        <p:spPr/>
        <p:txBody>
          <a:bodyPr/>
          <a:lstStyle/>
          <a:p>
            <a:r>
              <a:rPr lang="fi-FI" smtClean="0"/>
              <a:t>dd.MM.yyyy</a:t>
            </a:r>
            <a:endParaRPr lang="fi-FI"/>
          </a:p>
        </p:txBody>
      </p:sp>
      <p:sp>
        <p:nvSpPr>
          <p:cNvPr id="5" name="Footer Placeholder 4"/>
          <p:cNvSpPr>
            <a:spLocks noGrp="1"/>
          </p:cNvSpPr>
          <p:nvPr>
            <p:ph type="ftr" sz="quarter" idx="11"/>
          </p:nvPr>
        </p:nvSpPr>
        <p:spPr/>
        <p:txBody>
          <a:bodyPr/>
          <a:lstStyle/>
          <a:p>
            <a:r>
              <a:rPr lang="fi-FI" smtClean="0"/>
              <a:t>Organisaatio, Tekijä</a:t>
            </a:r>
            <a:endParaRPr lang="fi-FI"/>
          </a:p>
        </p:txBody>
      </p:sp>
      <p:sp>
        <p:nvSpPr>
          <p:cNvPr id="6" name="Slide Number Placeholder 5"/>
          <p:cNvSpPr>
            <a:spLocks noGrp="1"/>
          </p:cNvSpPr>
          <p:nvPr>
            <p:ph type="sldNum" sz="quarter" idx="12"/>
          </p:nvPr>
        </p:nvSpPr>
        <p:spPr/>
        <p:txBody>
          <a:bodyPr/>
          <a:lstStyle/>
          <a:p>
            <a:fld id="{829D2B3A-2A87-4B2E-8EC0-A7F3EAB784B7}"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8" name="Tekstin paikkamerkki 7"/>
          <p:cNvSpPr>
            <a:spLocks noGrp="1"/>
          </p:cNvSpPr>
          <p:nvPr>
            <p:ph type="body" sz="quarter" idx="13"/>
          </p:nvPr>
        </p:nvSpPr>
        <p:spPr>
          <a:xfrm>
            <a:off x="5551200" y="255600"/>
            <a:ext cx="3351600" cy="694800"/>
          </a:xfrm>
        </p:spPr>
        <p:txBody>
          <a:bodyPr>
            <a:noAutofit/>
          </a:bodyPr>
          <a:lstStyle>
            <a:lvl1pPr algn="r">
              <a:buNone/>
              <a:defRPr sz="1400" b="1"/>
            </a:lvl1pPr>
            <a:lvl2pPr>
              <a:buNone/>
              <a:defRPr sz="1400"/>
            </a:lvl2pPr>
            <a:lvl3pPr>
              <a:buNone/>
              <a:defRPr sz="1400"/>
            </a:lvl3pPr>
            <a:lvl4pPr>
              <a:buNone/>
              <a:defRPr sz="1400"/>
            </a:lvl4pPr>
            <a:lvl5pPr>
              <a:buNone/>
              <a:defRPr sz="1400"/>
            </a:lvl5pPr>
          </a:lstStyle>
          <a:p>
            <a:pPr lvl="0"/>
            <a:r>
              <a:rPr lang="fi-FI" smtClean="0"/>
              <a:t>Muokkaa tekstin perustyylejä napsauttamalla</a:t>
            </a:r>
          </a:p>
        </p:txBody>
      </p:sp>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sz="half" idx="1" hasCustomPrompt="1"/>
          </p:nvPr>
        </p:nvSpPr>
        <p:spPr>
          <a:xfrm>
            <a:off x="611560" y="2492896"/>
            <a:ext cx="5724000" cy="367200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Kuvan paikkamerkki 11"/>
          <p:cNvSpPr>
            <a:spLocks noGrp="1"/>
          </p:cNvSpPr>
          <p:nvPr>
            <p:ph type="pic" sz="quarter" idx="18"/>
          </p:nvPr>
        </p:nvSpPr>
        <p:spPr>
          <a:xfrm>
            <a:off x="6516688" y="2708275"/>
            <a:ext cx="2303462" cy="3241675"/>
          </a:xfrm>
        </p:spPr>
        <p:txBody>
          <a:bodyPr/>
          <a:lstStyle/>
          <a:p>
            <a:r>
              <a:rPr lang="fi-FI" smtClean="0"/>
              <a:t>Lisää kuva napsauttamalla kuvaketta</a:t>
            </a:r>
            <a:endParaRPr lang="fi-FI"/>
          </a:p>
        </p:txBody>
      </p:sp>
      <p:sp>
        <p:nvSpPr>
          <p:cNvPr id="10" name="Tekstin paikkamerkki 11"/>
          <p:cNvSpPr>
            <a:spLocks noGrp="1"/>
          </p:cNvSpPr>
          <p:nvPr>
            <p:ph type="body" sz="quarter" idx="17" hasCustomPrompt="1"/>
          </p:nvPr>
        </p:nvSpPr>
        <p:spPr>
          <a:xfrm>
            <a:off x="6516216" y="5949280"/>
            <a:ext cx="1656184" cy="214784"/>
          </a:xfrm>
        </p:spPr>
        <p:txBody>
          <a:bodyPr vert="horz" anchor="ctr"/>
          <a:lstStyle>
            <a:lvl1pPr algn="l">
              <a:buNone/>
              <a:defRPr sz="700"/>
            </a:lvl1pPr>
            <a:lvl2pPr>
              <a:defRPr sz="600"/>
            </a:lvl2pPr>
            <a:lvl3pPr>
              <a:defRPr sz="600"/>
            </a:lvl3pPr>
            <a:lvl4pPr>
              <a:defRPr sz="600"/>
            </a:lvl4pPr>
            <a:lvl5pPr>
              <a:defRPr sz="600"/>
            </a:lvl5pPr>
          </a:lstStyle>
          <a:p>
            <a:pPr lvl="0"/>
            <a:r>
              <a:rPr lang="fi-FI" dirty="0" smtClean="0"/>
              <a:t>Kuvateksti</a:t>
            </a:r>
            <a:endParaRPr lang="fi-FI" dirty="0"/>
          </a:p>
        </p:txBody>
      </p:sp>
      <p:sp>
        <p:nvSpPr>
          <p:cNvPr id="9" name="Tekstin paikkamerkki 11"/>
          <p:cNvSpPr>
            <a:spLocks noGrp="1"/>
          </p:cNvSpPr>
          <p:nvPr>
            <p:ph type="body" sz="quarter" idx="16" hasCustomPrompt="1"/>
          </p:nvPr>
        </p:nvSpPr>
        <p:spPr>
          <a:xfrm>
            <a:off x="8820472" y="3789040"/>
            <a:ext cx="180000" cy="2159000"/>
          </a:xfrm>
        </p:spPr>
        <p:txBody>
          <a:bodyPr vert="vert270" anchor="ctr"/>
          <a:lstStyle>
            <a:lvl1pPr>
              <a:buNone/>
              <a:defRPr sz="600"/>
            </a:lvl1pPr>
            <a:lvl2pPr>
              <a:defRPr sz="600"/>
            </a:lvl2pPr>
            <a:lvl3pPr>
              <a:defRPr sz="600"/>
            </a:lvl3pPr>
            <a:lvl4pPr>
              <a:defRPr sz="600"/>
            </a:lvl4pPr>
            <a:lvl5pPr>
              <a:defRPr sz="600"/>
            </a:lvl5pPr>
          </a:lstStyle>
          <a:p>
            <a:pPr lvl="0"/>
            <a:r>
              <a:rPr lang="fi-FI" dirty="0" smtClean="0"/>
              <a:t>Tekijätieto</a:t>
            </a:r>
            <a:endParaRPr lang="fi-FI" dirty="0"/>
          </a:p>
        </p:txBody>
      </p:sp>
      <p:sp>
        <p:nvSpPr>
          <p:cNvPr id="6" name="Footer Placeholder 5"/>
          <p:cNvSpPr>
            <a:spLocks noGrp="1"/>
          </p:cNvSpPr>
          <p:nvPr>
            <p:ph type="ftr" sz="quarter" idx="11"/>
          </p:nvPr>
        </p:nvSpPr>
        <p:spPr/>
        <p:txBody>
          <a:bodyPr/>
          <a:lstStyle/>
          <a:p>
            <a:endParaRPr lang="fi-FI"/>
          </a:p>
        </p:txBody>
      </p:sp>
      <p:sp>
        <p:nvSpPr>
          <p:cNvPr id="5" name="Date Placeholder 4"/>
          <p:cNvSpPr>
            <a:spLocks noGrp="1"/>
          </p:cNvSpPr>
          <p:nvPr>
            <p:ph type="dt" sz="half" idx="10"/>
          </p:nvPr>
        </p:nvSpPr>
        <p:spPr/>
        <p:txBody>
          <a:bodyPr/>
          <a:lstStyle/>
          <a:p>
            <a:fld id="{9C57E604-9969-4E67-992D-72DD9B2D5E2C}" type="datetimeFigureOut">
              <a:rPr lang="fi-FI" smtClean="0"/>
              <a:pPr/>
              <a:t>23.9.2011</a:t>
            </a:fld>
            <a:endParaRPr lang="fi-FI"/>
          </a:p>
        </p:txBody>
      </p:sp>
      <p:sp>
        <p:nvSpPr>
          <p:cNvPr id="7" name="Slide Number Placeholder 6"/>
          <p:cNvSpPr>
            <a:spLocks noGrp="1"/>
          </p:cNvSpPr>
          <p:nvPr>
            <p:ph type="sldNum" sz="quarter" idx="12"/>
          </p:nvPr>
        </p:nvSpPr>
        <p:spPr/>
        <p:txBody>
          <a:bodyPr/>
          <a:lstStyle/>
          <a:p>
            <a:fld id="{69885688-299D-4CDD-9481-5C5AF6D5F9C0}"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8" name="Tekstin paikkamerkki 7"/>
          <p:cNvSpPr>
            <a:spLocks noGrp="1"/>
          </p:cNvSpPr>
          <p:nvPr>
            <p:ph type="body" sz="quarter" idx="13"/>
          </p:nvPr>
        </p:nvSpPr>
        <p:spPr>
          <a:xfrm>
            <a:off x="5551200" y="255600"/>
            <a:ext cx="3351600" cy="694800"/>
          </a:xfrm>
        </p:spPr>
        <p:txBody>
          <a:bodyPr>
            <a:noAutofit/>
          </a:bodyPr>
          <a:lstStyle>
            <a:lvl1pPr algn="r">
              <a:buNone/>
              <a:defRPr sz="1400" b="1"/>
            </a:lvl1pPr>
            <a:lvl2pPr>
              <a:buNone/>
              <a:defRPr sz="1400"/>
            </a:lvl2pPr>
            <a:lvl3pPr>
              <a:buNone/>
              <a:defRPr sz="1400"/>
            </a:lvl3pPr>
            <a:lvl4pPr>
              <a:buNone/>
              <a:defRPr sz="1400"/>
            </a:lvl4pPr>
            <a:lvl5pPr>
              <a:buNone/>
              <a:defRPr sz="1400"/>
            </a:lvl5pPr>
          </a:lstStyle>
          <a:p>
            <a:pPr lvl="0"/>
            <a:r>
              <a:rPr lang="fi-FI" smtClean="0"/>
              <a:t>Muokkaa tekstin perustyylejä napsauttamalla</a:t>
            </a:r>
          </a:p>
        </p:txBody>
      </p:sp>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sz="half" idx="1" hasCustomPrompt="1"/>
          </p:nvPr>
        </p:nvSpPr>
        <p:spPr>
          <a:xfrm>
            <a:off x="611560" y="2492896"/>
            <a:ext cx="4032000" cy="367200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hasCustomPrompt="1"/>
          </p:nvPr>
        </p:nvSpPr>
        <p:spPr>
          <a:xfrm>
            <a:off x="4738594" y="2492896"/>
            <a:ext cx="4032000" cy="367200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11"/>
          </p:nvPr>
        </p:nvSpPr>
        <p:spPr/>
        <p:txBody>
          <a:bodyPr/>
          <a:lstStyle/>
          <a:p>
            <a:endParaRPr lang="fi-FI"/>
          </a:p>
        </p:txBody>
      </p:sp>
      <p:sp>
        <p:nvSpPr>
          <p:cNvPr id="5" name="Date Placeholder 4"/>
          <p:cNvSpPr>
            <a:spLocks noGrp="1"/>
          </p:cNvSpPr>
          <p:nvPr>
            <p:ph type="dt" sz="half" idx="10"/>
          </p:nvPr>
        </p:nvSpPr>
        <p:spPr/>
        <p:txBody>
          <a:bodyPr/>
          <a:lstStyle/>
          <a:p>
            <a:fld id="{9C57E604-9969-4E67-992D-72DD9B2D5E2C}" type="datetimeFigureOut">
              <a:rPr lang="fi-FI" smtClean="0"/>
              <a:pPr/>
              <a:t>23.9.2011</a:t>
            </a:fld>
            <a:endParaRPr lang="fi-FI"/>
          </a:p>
        </p:txBody>
      </p:sp>
      <p:sp>
        <p:nvSpPr>
          <p:cNvPr id="7" name="Slide Number Placeholder 6"/>
          <p:cNvSpPr>
            <a:spLocks noGrp="1"/>
          </p:cNvSpPr>
          <p:nvPr>
            <p:ph type="sldNum" sz="quarter" idx="12"/>
          </p:nvPr>
        </p:nvSpPr>
        <p:spPr/>
        <p:txBody>
          <a:bodyPr/>
          <a:lstStyle/>
          <a:p>
            <a:fld id="{69885688-299D-4CDD-9481-5C5AF6D5F9C0}"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ekstitasot">
    <p:spTree>
      <p:nvGrpSpPr>
        <p:cNvPr id="1" name=""/>
        <p:cNvGrpSpPr/>
        <p:nvPr/>
      </p:nvGrpSpPr>
      <p:grpSpPr>
        <a:xfrm>
          <a:off x="0" y="0"/>
          <a:ext cx="0" cy="0"/>
          <a:chOff x="0" y="0"/>
          <a:chExt cx="0" cy="0"/>
        </a:xfrm>
      </p:grpSpPr>
      <p:sp>
        <p:nvSpPr>
          <p:cNvPr id="8" name="Tekstin paikkamerkki 7"/>
          <p:cNvSpPr>
            <a:spLocks noGrp="1"/>
          </p:cNvSpPr>
          <p:nvPr>
            <p:ph type="body" sz="quarter" idx="13"/>
          </p:nvPr>
        </p:nvSpPr>
        <p:spPr>
          <a:xfrm>
            <a:off x="5551200" y="255600"/>
            <a:ext cx="3351600" cy="694800"/>
          </a:xfrm>
        </p:spPr>
        <p:txBody>
          <a:bodyPr>
            <a:noAutofit/>
          </a:bodyPr>
          <a:lstStyle>
            <a:lvl1pPr algn="r">
              <a:buNone/>
              <a:defRPr sz="1400" b="1"/>
            </a:lvl1pPr>
            <a:lvl2pPr>
              <a:buNone/>
              <a:defRPr sz="1400"/>
            </a:lvl2pPr>
            <a:lvl3pPr>
              <a:buNone/>
              <a:defRPr sz="1400"/>
            </a:lvl3pPr>
            <a:lvl4pPr>
              <a:buNone/>
              <a:defRPr sz="1400"/>
            </a:lvl4pPr>
            <a:lvl5pPr>
              <a:buNone/>
              <a:defRPr sz="1400"/>
            </a:lvl5pPr>
          </a:lstStyle>
          <a:p>
            <a:pPr lvl="0"/>
            <a:r>
              <a:rPr lang="fi-FI" smtClean="0"/>
              <a:t>Muokkaa tekstin perustyylejä napsauttamalla</a:t>
            </a:r>
          </a:p>
        </p:txBody>
      </p:sp>
      <p:sp>
        <p:nvSpPr>
          <p:cNvPr id="3" name="Content Placeholder 2"/>
          <p:cNvSpPr>
            <a:spLocks noGrp="1"/>
          </p:cNvSpPr>
          <p:nvPr>
            <p:ph idx="1"/>
          </p:nvPr>
        </p:nvSpPr>
        <p:spPr>
          <a:xfrm>
            <a:off x="608400" y="1879200"/>
            <a:ext cx="7815600" cy="4464000"/>
          </a:xfrm>
        </p:spPr>
        <p:txBody>
          <a:bodyPr>
            <a:noAutofit/>
          </a:bodyPr>
          <a:lstStyle>
            <a:lvl1pPr marL="0" indent="0">
              <a:lnSpc>
                <a:spcPts val="5000"/>
              </a:lnSpc>
              <a:buNone/>
              <a:defRPr sz="3000">
                <a:solidFill>
                  <a:schemeClr val="accent4">
                    <a:lumMod val="40000"/>
                    <a:lumOff val="60000"/>
                  </a:schemeClr>
                </a:solidFill>
              </a:defRPr>
            </a:lvl1pPr>
            <a:lvl2pPr marL="0" indent="0">
              <a:lnSpc>
                <a:spcPts val="5000"/>
              </a:lnSpc>
              <a:buNone/>
              <a:defRPr sz="3000">
                <a:solidFill>
                  <a:schemeClr val="accent4">
                    <a:lumMod val="60000"/>
                    <a:lumOff val="40000"/>
                  </a:schemeClr>
                </a:solidFill>
              </a:defRPr>
            </a:lvl2pPr>
            <a:lvl3pPr marL="0" indent="0">
              <a:lnSpc>
                <a:spcPts val="5000"/>
              </a:lnSpc>
              <a:buNone/>
              <a:defRPr sz="3000">
                <a:solidFill>
                  <a:schemeClr val="accent4"/>
                </a:solidFill>
              </a:defRPr>
            </a:lvl3pPr>
            <a:lvl4pPr marL="0" indent="0">
              <a:lnSpc>
                <a:spcPts val="5000"/>
              </a:lnSpc>
              <a:buNone/>
              <a:defRPr sz="3000">
                <a:solidFill>
                  <a:schemeClr val="accent4">
                    <a:lumMod val="75000"/>
                  </a:schemeClr>
                </a:solidFill>
              </a:defRPr>
            </a:lvl4pPr>
            <a:lvl5pPr marL="0" indent="0">
              <a:lnSpc>
                <a:spcPts val="5000"/>
              </a:lnSpc>
              <a:buNone/>
              <a:defRPr sz="3000">
                <a:solidFill>
                  <a:schemeClr val="accent1"/>
                </a:solidFill>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Footer Placeholder 4"/>
          <p:cNvSpPr>
            <a:spLocks noGrp="1"/>
          </p:cNvSpPr>
          <p:nvPr>
            <p:ph type="ftr" sz="quarter" idx="11"/>
          </p:nvPr>
        </p:nvSpPr>
        <p:spPr/>
        <p:txBody>
          <a:bodyPr/>
          <a:lstStyle/>
          <a:p>
            <a:endParaRPr lang="fi-FI"/>
          </a:p>
        </p:txBody>
      </p:sp>
      <p:sp>
        <p:nvSpPr>
          <p:cNvPr id="4" name="Date Placeholder 3"/>
          <p:cNvSpPr>
            <a:spLocks noGrp="1"/>
          </p:cNvSpPr>
          <p:nvPr>
            <p:ph type="dt" sz="half" idx="10"/>
          </p:nvPr>
        </p:nvSpPr>
        <p:spPr/>
        <p:txBody>
          <a:bodyPr/>
          <a:lstStyle/>
          <a:p>
            <a:fld id="{9C57E604-9969-4E67-992D-72DD9B2D5E2C}" type="datetimeFigureOut">
              <a:rPr lang="fi-FI" smtClean="0"/>
              <a:pPr/>
              <a:t>23.9.2011</a:t>
            </a:fld>
            <a:endParaRPr lang="fi-FI"/>
          </a:p>
        </p:txBody>
      </p:sp>
      <p:sp>
        <p:nvSpPr>
          <p:cNvPr id="6" name="Slide Number Placeholder 5"/>
          <p:cNvSpPr>
            <a:spLocks noGrp="1"/>
          </p:cNvSpPr>
          <p:nvPr>
            <p:ph type="sldNum" sz="quarter" idx="12"/>
          </p:nvPr>
        </p:nvSpPr>
        <p:spPr/>
        <p:txBody>
          <a:bodyPr/>
          <a:lstStyle/>
          <a:p>
            <a:fld id="{69885688-299D-4CDD-9481-5C5AF6D5F9C0}" type="slidenum">
              <a:rPr lang="fi-FI" smtClean="0"/>
              <a:pPr/>
              <a:t>‹#›</a:t>
            </a:fld>
            <a:endParaRPr lang="fi-FI"/>
          </a:p>
        </p:txBody>
      </p:sp>
      <p:pic>
        <p:nvPicPr>
          <p:cNvPr id="10" name="Picture 13" descr="master panda.jpg"/>
          <p:cNvPicPr>
            <a:picLocks noChangeAspect="1"/>
          </p:cNvPicPr>
          <p:nvPr/>
        </p:nvPicPr>
        <p:blipFill>
          <a:blip r:embed="rId2" cstate="email">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11" name="Rectangle 7"/>
          <p:cNvSpPr/>
          <p:nvPr/>
        </p:nvSpPr>
        <p:spPr>
          <a:xfrm>
            <a:off x="-7938" y="0"/>
            <a:ext cx="107951" cy="68580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cxnSp>
        <p:nvCxnSpPr>
          <p:cNvPr id="12" name="Straight Connector 8"/>
          <p:cNvCxnSpPr/>
          <p:nvPr/>
        </p:nvCxnSpPr>
        <p:spPr>
          <a:xfrm>
            <a:off x="608400" y="6451600"/>
            <a:ext cx="82188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ainaus">
    <p:spTree>
      <p:nvGrpSpPr>
        <p:cNvPr id="1" name=""/>
        <p:cNvGrpSpPr/>
        <p:nvPr/>
      </p:nvGrpSpPr>
      <p:grpSpPr>
        <a:xfrm>
          <a:off x="0" y="0"/>
          <a:ext cx="0" cy="0"/>
          <a:chOff x="0" y="0"/>
          <a:chExt cx="0" cy="0"/>
        </a:xfrm>
      </p:grpSpPr>
      <p:sp>
        <p:nvSpPr>
          <p:cNvPr id="7" name="Tekstin paikkamerkki 7"/>
          <p:cNvSpPr>
            <a:spLocks noGrp="1"/>
          </p:cNvSpPr>
          <p:nvPr>
            <p:ph type="body" sz="quarter" idx="13"/>
          </p:nvPr>
        </p:nvSpPr>
        <p:spPr>
          <a:xfrm>
            <a:off x="5551200" y="255600"/>
            <a:ext cx="3351600" cy="694800"/>
          </a:xfrm>
        </p:spPr>
        <p:txBody>
          <a:bodyPr>
            <a:noAutofit/>
          </a:bodyPr>
          <a:lstStyle>
            <a:lvl1pPr algn="r">
              <a:buNone/>
              <a:defRPr sz="1400" b="1"/>
            </a:lvl1pPr>
            <a:lvl2pPr>
              <a:buNone/>
              <a:defRPr sz="1400"/>
            </a:lvl2pPr>
            <a:lvl3pPr>
              <a:buNone/>
              <a:defRPr sz="1400"/>
            </a:lvl3pPr>
            <a:lvl4pPr>
              <a:buNone/>
              <a:defRPr sz="1400"/>
            </a:lvl4pPr>
            <a:lvl5pPr>
              <a:buNone/>
              <a:defRPr sz="1400"/>
            </a:lvl5pPr>
          </a:lstStyle>
          <a:p>
            <a:pPr lvl="0"/>
            <a:r>
              <a:rPr lang="fi-FI" smtClean="0"/>
              <a:t>Muokkaa tekstin perustyylejä napsauttamalla</a:t>
            </a:r>
          </a:p>
        </p:txBody>
      </p:sp>
      <p:sp>
        <p:nvSpPr>
          <p:cNvPr id="3" name="Text Placeholder 2"/>
          <p:cNvSpPr>
            <a:spLocks noGrp="1"/>
          </p:cNvSpPr>
          <p:nvPr>
            <p:ph type="body" idx="1" hasCustomPrompt="1"/>
          </p:nvPr>
        </p:nvSpPr>
        <p:spPr>
          <a:xfrm>
            <a:off x="722313" y="2019052"/>
            <a:ext cx="7772400" cy="473844"/>
          </a:xfrm>
        </p:spPr>
        <p:txBody>
          <a:bodyPr anchor="b"/>
          <a:lstStyle>
            <a:lvl1pPr marL="0" indent="0">
              <a:buNone/>
              <a:defRPr sz="2000" b="1">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Lainauksen</a:t>
            </a:r>
            <a:r>
              <a:rPr lang="en-US" dirty="0" smtClean="0"/>
              <a:t> </a:t>
            </a:r>
            <a:r>
              <a:rPr lang="en-US" dirty="0" err="1" smtClean="0"/>
              <a:t>otsikko</a:t>
            </a:r>
            <a:endParaRPr lang="en-US" dirty="0" smtClean="0"/>
          </a:p>
        </p:txBody>
      </p:sp>
      <p:sp>
        <p:nvSpPr>
          <p:cNvPr id="2" name="Title 1"/>
          <p:cNvSpPr>
            <a:spLocks noGrp="1"/>
          </p:cNvSpPr>
          <p:nvPr>
            <p:ph type="title" hasCustomPrompt="1"/>
          </p:nvPr>
        </p:nvSpPr>
        <p:spPr>
          <a:xfrm>
            <a:off x="722313" y="2642988"/>
            <a:ext cx="7772400" cy="1872000"/>
          </a:xfrm>
        </p:spPr>
        <p:txBody>
          <a:bodyPr anchor="t">
            <a:noAutofit/>
          </a:bodyPr>
          <a:lstStyle>
            <a:lvl1pPr algn="l">
              <a:defRPr sz="3500" b="1" cap="none" baseline="0"/>
            </a:lvl1pPr>
          </a:lstStyle>
          <a:p>
            <a:r>
              <a:rPr lang="en-US" dirty="0" err="1" smtClean="0"/>
              <a:t>Lainattuteksti</a:t>
            </a:r>
            <a:endParaRPr lang="fi-FI" dirty="0"/>
          </a:p>
        </p:txBody>
      </p:sp>
      <p:sp>
        <p:nvSpPr>
          <p:cNvPr id="9" name="Tekstin paikkamerkki 8"/>
          <p:cNvSpPr>
            <a:spLocks noGrp="1"/>
          </p:cNvSpPr>
          <p:nvPr>
            <p:ph type="body" sz="quarter" idx="14" hasCustomPrompt="1"/>
          </p:nvPr>
        </p:nvSpPr>
        <p:spPr>
          <a:xfrm>
            <a:off x="755650" y="4581525"/>
            <a:ext cx="3816350" cy="503238"/>
          </a:xfrm>
        </p:spPr>
        <p:txBody>
          <a:bodyPr/>
          <a:lstStyle>
            <a:lvl1pPr marL="0" indent="0">
              <a:buNone/>
              <a:defRPr i="1"/>
            </a:lvl1pPr>
            <a:lvl2pPr>
              <a:buNone/>
              <a:defRPr/>
            </a:lvl2pPr>
            <a:lvl3pPr>
              <a:buNone/>
              <a:defRPr/>
            </a:lvl3pPr>
            <a:lvl4pPr>
              <a:buNone/>
              <a:defRPr/>
            </a:lvl4pPr>
            <a:lvl5pPr>
              <a:buNone/>
              <a:defRPr/>
            </a:lvl5pPr>
          </a:lstStyle>
          <a:p>
            <a:pPr lvl="0"/>
            <a:r>
              <a:rPr lang="fi-FI" dirty="0" smtClean="0"/>
              <a:t>Lähde</a:t>
            </a:r>
            <a:endParaRPr lang="fi-FI" dirty="0"/>
          </a:p>
        </p:txBody>
      </p:sp>
      <p:sp>
        <p:nvSpPr>
          <p:cNvPr id="5" name="Footer Placeholder 4"/>
          <p:cNvSpPr>
            <a:spLocks noGrp="1"/>
          </p:cNvSpPr>
          <p:nvPr>
            <p:ph type="ftr" sz="quarter" idx="11"/>
          </p:nvPr>
        </p:nvSpPr>
        <p:spPr/>
        <p:txBody>
          <a:bodyPr/>
          <a:lstStyle/>
          <a:p>
            <a:endParaRPr lang="fi-FI"/>
          </a:p>
        </p:txBody>
      </p:sp>
      <p:sp>
        <p:nvSpPr>
          <p:cNvPr id="4" name="Date Placeholder 3"/>
          <p:cNvSpPr>
            <a:spLocks noGrp="1"/>
          </p:cNvSpPr>
          <p:nvPr>
            <p:ph type="dt" sz="half" idx="10"/>
          </p:nvPr>
        </p:nvSpPr>
        <p:spPr/>
        <p:txBody>
          <a:bodyPr/>
          <a:lstStyle/>
          <a:p>
            <a:fld id="{9C57E604-9969-4E67-992D-72DD9B2D5E2C}" type="datetimeFigureOut">
              <a:rPr lang="fi-FI" smtClean="0"/>
              <a:pPr/>
              <a:t>23.9.2011</a:t>
            </a:fld>
            <a:endParaRPr lang="fi-FI"/>
          </a:p>
        </p:txBody>
      </p:sp>
      <p:sp>
        <p:nvSpPr>
          <p:cNvPr id="6" name="Slide Number Placeholder 5"/>
          <p:cNvSpPr>
            <a:spLocks noGrp="1"/>
          </p:cNvSpPr>
          <p:nvPr>
            <p:ph type="sldNum" sz="quarter" idx="12"/>
          </p:nvPr>
        </p:nvSpPr>
        <p:spPr/>
        <p:txBody>
          <a:bodyPr/>
          <a:lstStyle/>
          <a:p>
            <a:fld id="{69885688-299D-4CDD-9481-5C5AF6D5F9C0}"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so kuva ja otsikko">
    <p:spTree>
      <p:nvGrpSpPr>
        <p:cNvPr id="1" name=""/>
        <p:cNvGrpSpPr/>
        <p:nvPr/>
      </p:nvGrpSpPr>
      <p:grpSpPr>
        <a:xfrm>
          <a:off x="0" y="0"/>
          <a:ext cx="0" cy="0"/>
          <a:chOff x="0" y="0"/>
          <a:chExt cx="0" cy="0"/>
        </a:xfrm>
      </p:grpSpPr>
      <p:sp>
        <p:nvSpPr>
          <p:cNvPr id="9" name="Kuvan paikkamerkki 8"/>
          <p:cNvSpPr>
            <a:spLocks noGrp="1"/>
          </p:cNvSpPr>
          <p:nvPr>
            <p:ph type="pic" sz="quarter" idx="14"/>
          </p:nvPr>
        </p:nvSpPr>
        <p:spPr>
          <a:xfrm>
            <a:off x="179388" y="188913"/>
            <a:ext cx="8785225" cy="6480175"/>
          </a:xfrm>
        </p:spPr>
        <p:txBody>
          <a:bodyPr/>
          <a:lstStyle/>
          <a:p>
            <a:r>
              <a:rPr lang="fi-FI" smtClean="0"/>
              <a:t>Lisää kuva napsauttamalla kuvaketta</a:t>
            </a:r>
            <a:endParaRPr lang="fi-FI"/>
          </a:p>
        </p:txBody>
      </p:sp>
      <p:sp>
        <p:nvSpPr>
          <p:cNvPr id="2" name="Title 1"/>
          <p:cNvSpPr>
            <a:spLocks noGrp="1"/>
          </p:cNvSpPr>
          <p:nvPr>
            <p:ph type="title"/>
          </p:nvPr>
        </p:nvSpPr>
        <p:spPr>
          <a:xfrm>
            <a:off x="608400" y="-27384"/>
            <a:ext cx="3099504" cy="792000"/>
          </a:xfrm>
          <a:solidFill>
            <a:schemeClr val="accent4">
              <a:alpha val="41000"/>
            </a:schemeClr>
          </a:solidFill>
        </p:spPr>
        <p:txBody>
          <a:bodyPr tIns="180000" anchor="t">
            <a:noAutofit/>
          </a:bodyPr>
          <a:lstStyle>
            <a:lvl1pPr>
              <a:defRPr sz="2000">
                <a:solidFill>
                  <a:srgbClr val="FFFFFF"/>
                </a:solidFill>
              </a:defRPr>
            </a:lvl1pPr>
          </a:lstStyle>
          <a:p>
            <a:r>
              <a:rPr lang="fi-FI" smtClean="0"/>
              <a:t>Muokkaa perustyyl. napsautt.</a:t>
            </a:r>
            <a:endParaRPr lang="fi-FI" dirty="0"/>
          </a:p>
        </p:txBody>
      </p:sp>
      <p:sp>
        <p:nvSpPr>
          <p:cNvPr id="7" name="Tekstin paikkamerkki 6"/>
          <p:cNvSpPr>
            <a:spLocks noGrp="1"/>
          </p:cNvSpPr>
          <p:nvPr>
            <p:ph type="body" sz="quarter" idx="13"/>
          </p:nvPr>
        </p:nvSpPr>
        <p:spPr>
          <a:xfrm>
            <a:off x="611188" y="784162"/>
            <a:ext cx="3097212" cy="576000"/>
          </a:xfrm>
          <a:solidFill>
            <a:schemeClr val="accent4">
              <a:alpha val="41000"/>
            </a:schemeClr>
          </a:solidFill>
        </p:spPr>
        <p:txBody>
          <a:bodyPr bIns="180000">
            <a:noAutofit/>
          </a:bodyPr>
          <a:lstStyle>
            <a:lvl1pPr marL="0" indent="0">
              <a:buNone/>
              <a:defRPr sz="1600">
                <a:solidFill>
                  <a:srgbClr val="FFFFFF"/>
                </a:solidFill>
              </a:defRPr>
            </a:lvl1pPr>
            <a:lvl2pPr>
              <a:buNone/>
              <a:defRPr sz="1200">
                <a:solidFill>
                  <a:srgbClr val="FFFFFF"/>
                </a:solidFill>
              </a:defRPr>
            </a:lvl2pPr>
            <a:lvl3pPr>
              <a:buNone/>
              <a:defRPr sz="1200">
                <a:solidFill>
                  <a:srgbClr val="FFFFFF"/>
                </a:solidFill>
              </a:defRPr>
            </a:lvl3pPr>
            <a:lvl4pPr>
              <a:buNone/>
              <a:defRPr sz="1200">
                <a:solidFill>
                  <a:srgbClr val="FFFFFF"/>
                </a:solidFill>
              </a:defRPr>
            </a:lvl4pPr>
            <a:lvl5pPr>
              <a:buNone/>
              <a:defRPr sz="1200">
                <a:solidFill>
                  <a:srgbClr val="FFFFFF"/>
                </a:solidFill>
              </a:defRPr>
            </a:lvl5pPr>
          </a:lstStyle>
          <a:p>
            <a:pPr lvl="0"/>
            <a:r>
              <a:rPr lang="fi-FI" smtClean="0"/>
              <a:t>Muokkaa tekstin perustyylejä napsauttamalla</a:t>
            </a:r>
          </a:p>
        </p:txBody>
      </p:sp>
      <p:sp>
        <p:nvSpPr>
          <p:cNvPr id="8" name="Tekstin paikkamerkki 11"/>
          <p:cNvSpPr>
            <a:spLocks noGrp="1"/>
          </p:cNvSpPr>
          <p:nvPr>
            <p:ph type="body" sz="quarter" idx="16" hasCustomPrompt="1"/>
          </p:nvPr>
        </p:nvSpPr>
        <p:spPr>
          <a:xfrm>
            <a:off x="-488" y="3973533"/>
            <a:ext cx="180000" cy="2159000"/>
          </a:xfrm>
        </p:spPr>
        <p:txBody>
          <a:bodyPr vert="vert270" anchor="ctr"/>
          <a:lstStyle>
            <a:lvl1pPr>
              <a:buNone/>
              <a:defRPr sz="600"/>
            </a:lvl1pPr>
            <a:lvl2pPr>
              <a:defRPr sz="600"/>
            </a:lvl2pPr>
            <a:lvl3pPr>
              <a:defRPr sz="600"/>
            </a:lvl3pPr>
            <a:lvl4pPr>
              <a:defRPr sz="600"/>
            </a:lvl4pPr>
            <a:lvl5pPr>
              <a:defRPr sz="600"/>
            </a:lvl5pPr>
          </a:lstStyle>
          <a:p>
            <a:pPr lvl="0"/>
            <a:r>
              <a:rPr lang="fi-FI" dirty="0" smtClean="0"/>
              <a:t>Tekijätieto</a:t>
            </a:r>
            <a:endParaRPr lang="fi-FI"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WWF In Short">
    <p:spTree>
      <p:nvGrpSpPr>
        <p:cNvPr id="1" name=""/>
        <p:cNvGrpSpPr/>
        <p:nvPr/>
      </p:nvGrpSpPr>
      <p:grpSpPr>
        <a:xfrm>
          <a:off x="0" y="0"/>
          <a:ext cx="0" cy="0"/>
          <a:chOff x="0" y="0"/>
          <a:chExt cx="0" cy="0"/>
        </a:xfrm>
      </p:grpSpPr>
      <p:sp>
        <p:nvSpPr>
          <p:cNvPr id="2" name="Title 1"/>
          <p:cNvSpPr>
            <a:spLocks noGrp="1"/>
          </p:cNvSpPr>
          <p:nvPr>
            <p:ph type="title"/>
          </p:nvPr>
        </p:nvSpPr>
        <p:spPr>
          <a:xfrm>
            <a:off x="664200" y="332656"/>
            <a:ext cx="7815600" cy="756000"/>
          </a:xfrm>
        </p:spPr>
        <p:txBody>
          <a:bodyPr/>
          <a:lstStyle/>
          <a:p>
            <a:r>
              <a:rPr lang="fi-FI" smtClean="0"/>
              <a:t>Muokkaa perustyyl. napsautt.</a:t>
            </a:r>
            <a:endParaRPr lang="fi-FI" dirty="0"/>
          </a:p>
        </p:txBody>
      </p:sp>
      <p:grpSp>
        <p:nvGrpSpPr>
          <p:cNvPr id="7" name="Ryhmä 33"/>
          <p:cNvGrpSpPr/>
          <p:nvPr/>
        </p:nvGrpSpPr>
        <p:grpSpPr>
          <a:xfrm>
            <a:off x="758825" y="1892300"/>
            <a:ext cx="7842250" cy="3886200"/>
            <a:chOff x="758825" y="1892300"/>
            <a:chExt cx="7842250" cy="3886200"/>
          </a:xfrm>
        </p:grpSpPr>
        <p:sp>
          <p:nvSpPr>
            <p:cNvPr id="8" name="Title 1"/>
            <p:cNvSpPr txBox="1">
              <a:spLocks/>
            </p:cNvSpPr>
            <p:nvPr userDrawn="1"/>
          </p:nvSpPr>
          <p:spPr>
            <a:xfrm>
              <a:off x="758825" y="1892300"/>
              <a:ext cx="3406775" cy="517525"/>
            </a:xfrm>
            <a:prstGeom prst="rect">
              <a:avLst/>
            </a:prstGeom>
          </p:spPr>
          <p:txBody>
            <a:bodyPr/>
            <a:lstStyle>
              <a:lvl1pPr algn="l">
                <a:defRPr sz="3500">
                  <a:solidFill>
                    <a:srgbClr val="FF6600"/>
                  </a:solidFill>
                  <a:latin typeface="Arial"/>
                  <a:cs typeface="Arial"/>
                </a:defRPr>
              </a:lvl1pPr>
            </a:lstStyle>
            <a:p>
              <a:pPr fontAlgn="auto">
                <a:spcAft>
                  <a:spcPts val="0"/>
                </a:spcAft>
                <a:defRPr/>
              </a:pPr>
              <a:r>
                <a:rPr lang="en-GB" sz="1800" b="1" dirty="0" smtClean="0">
                  <a:solidFill>
                    <a:schemeClr val="tx2"/>
                  </a:solidFill>
                  <a:ea typeface="+mj-ea"/>
                </a:rPr>
                <a:t>WWF IN SHORT</a:t>
              </a:r>
            </a:p>
          </p:txBody>
        </p:sp>
        <p:cxnSp>
          <p:nvCxnSpPr>
            <p:cNvPr id="9" name="Straight Connector 12"/>
            <p:cNvCxnSpPr/>
            <p:nvPr userDrawn="1"/>
          </p:nvCxnSpPr>
          <p:spPr>
            <a:xfrm>
              <a:off x="860425" y="2897188"/>
              <a:ext cx="18827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userDrawn="1"/>
          </p:nvSpPr>
          <p:spPr bwMode="auto">
            <a:xfrm>
              <a:off x="796925" y="2870200"/>
              <a:ext cx="1373188" cy="787400"/>
            </a:xfrm>
            <a:prstGeom prst="rect">
              <a:avLst/>
            </a:prstGeom>
            <a:noFill/>
            <a:ln w="9525">
              <a:noFill/>
              <a:miter lim="800000"/>
              <a:headEnd/>
              <a:tailEnd/>
            </a:ln>
          </p:spPr>
          <p:txBody>
            <a:bodyPr/>
            <a:lstStyle/>
            <a:p>
              <a:pPr>
                <a:lnSpc>
                  <a:spcPts val="1800"/>
                </a:lnSpc>
              </a:pPr>
              <a:r>
                <a:rPr lang="en-IE" sz="1200">
                  <a:solidFill>
                    <a:srgbClr val="262626"/>
                  </a:solidFill>
                </a:rPr>
                <a:t>WWF is in over</a:t>
              </a:r>
            </a:p>
            <a:p>
              <a:pPr>
                <a:lnSpc>
                  <a:spcPts val="1800"/>
                </a:lnSpc>
              </a:pPr>
              <a:r>
                <a:rPr lang="en-IE" sz="1200">
                  <a:solidFill>
                    <a:srgbClr val="262626"/>
                  </a:solidFill>
                </a:rPr>
                <a:t>100 countries, on</a:t>
              </a:r>
            </a:p>
            <a:p>
              <a:pPr>
                <a:lnSpc>
                  <a:spcPts val="1800"/>
                </a:lnSpc>
              </a:pPr>
              <a:r>
                <a:rPr lang="en-IE" sz="1200">
                  <a:solidFill>
                    <a:srgbClr val="262626"/>
                  </a:solidFill>
                </a:rPr>
                <a:t>5 continents</a:t>
              </a:r>
            </a:p>
          </p:txBody>
        </p:sp>
        <p:sp>
          <p:nvSpPr>
            <p:cNvPr id="11" name="Title 1"/>
            <p:cNvSpPr txBox="1">
              <a:spLocks/>
            </p:cNvSpPr>
            <p:nvPr userDrawn="1"/>
          </p:nvSpPr>
          <p:spPr>
            <a:xfrm>
              <a:off x="758825" y="2530475"/>
              <a:ext cx="828675" cy="517525"/>
            </a:xfrm>
            <a:prstGeom prst="rect">
              <a:avLst/>
            </a:prstGeom>
          </p:spPr>
          <p:txBody>
            <a:bodyPr/>
            <a:lstStyle>
              <a:lvl1pPr algn="l">
                <a:defRPr sz="3500">
                  <a:solidFill>
                    <a:srgbClr val="FF6600"/>
                  </a:solidFill>
                  <a:latin typeface="Arial"/>
                  <a:cs typeface="Arial"/>
                </a:defRPr>
              </a:lvl1pPr>
            </a:lstStyle>
            <a:p>
              <a:pPr fontAlgn="auto">
                <a:spcAft>
                  <a:spcPts val="0"/>
                </a:spcAft>
                <a:defRPr/>
              </a:pPr>
              <a:r>
                <a:rPr lang="en-GB" sz="1800" b="1" dirty="0" smtClean="0">
                  <a:solidFill>
                    <a:schemeClr val="accent1"/>
                  </a:solidFill>
                  <a:ea typeface="+mj-ea"/>
                </a:rPr>
                <a:t>+100</a:t>
              </a:r>
            </a:p>
          </p:txBody>
        </p:sp>
        <p:cxnSp>
          <p:nvCxnSpPr>
            <p:cNvPr id="12" name="Straight Connector 19"/>
            <p:cNvCxnSpPr/>
            <p:nvPr userDrawn="1"/>
          </p:nvCxnSpPr>
          <p:spPr>
            <a:xfrm>
              <a:off x="1393825" y="5018088"/>
              <a:ext cx="18827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userDrawn="1"/>
          </p:nvSpPr>
          <p:spPr bwMode="auto">
            <a:xfrm>
              <a:off x="1330325" y="4991100"/>
              <a:ext cx="1946275" cy="787400"/>
            </a:xfrm>
            <a:prstGeom prst="rect">
              <a:avLst/>
            </a:prstGeom>
            <a:noFill/>
            <a:ln w="9525">
              <a:noFill/>
              <a:miter lim="800000"/>
              <a:headEnd/>
              <a:tailEnd/>
            </a:ln>
          </p:spPr>
          <p:txBody>
            <a:bodyPr/>
            <a:lstStyle/>
            <a:p>
              <a:pPr>
                <a:lnSpc>
                  <a:spcPts val="1800"/>
                </a:lnSpc>
              </a:pPr>
              <a:r>
                <a:rPr lang="en-IE" sz="1200">
                  <a:solidFill>
                    <a:srgbClr val="262626"/>
                  </a:solidFill>
                </a:rPr>
                <a:t>WWF was founded</a:t>
              </a:r>
            </a:p>
            <a:p>
              <a:pPr>
                <a:lnSpc>
                  <a:spcPts val="1800"/>
                </a:lnSpc>
              </a:pPr>
              <a:r>
                <a:rPr lang="en-IE" sz="1200">
                  <a:solidFill>
                    <a:srgbClr val="262626"/>
                  </a:solidFill>
                </a:rPr>
                <a:t>In 1961</a:t>
              </a:r>
            </a:p>
          </p:txBody>
        </p:sp>
        <p:sp>
          <p:nvSpPr>
            <p:cNvPr id="14" name="Title 1"/>
            <p:cNvSpPr txBox="1">
              <a:spLocks/>
            </p:cNvSpPr>
            <p:nvPr userDrawn="1"/>
          </p:nvSpPr>
          <p:spPr>
            <a:xfrm>
              <a:off x="1292225" y="4651375"/>
              <a:ext cx="828675" cy="517525"/>
            </a:xfrm>
            <a:prstGeom prst="rect">
              <a:avLst/>
            </a:prstGeom>
          </p:spPr>
          <p:txBody>
            <a:bodyPr/>
            <a:lstStyle>
              <a:lvl1pPr algn="l">
                <a:defRPr sz="3500">
                  <a:solidFill>
                    <a:srgbClr val="FF6600"/>
                  </a:solidFill>
                  <a:latin typeface="Arial"/>
                  <a:cs typeface="Arial"/>
                </a:defRPr>
              </a:lvl1pPr>
            </a:lstStyle>
            <a:p>
              <a:pPr fontAlgn="auto">
                <a:spcAft>
                  <a:spcPts val="0"/>
                </a:spcAft>
                <a:defRPr/>
              </a:pPr>
              <a:r>
                <a:rPr lang="en-GB" sz="1800" b="1" dirty="0" smtClean="0">
                  <a:solidFill>
                    <a:schemeClr val="accent1"/>
                  </a:solidFill>
                  <a:ea typeface="+mj-ea"/>
                </a:rPr>
                <a:t>1961</a:t>
              </a:r>
            </a:p>
          </p:txBody>
        </p:sp>
        <p:sp>
          <p:nvSpPr>
            <p:cNvPr id="15" name="Oval 23"/>
            <p:cNvSpPr>
              <a:spLocks noChangeArrowheads="1"/>
            </p:cNvSpPr>
            <p:nvPr userDrawn="1"/>
          </p:nvSpPr>
          <p:spPr bwMode="auto">
            <a:xfrm>
              <a:off x="4013200" y="3070225"/>
              <a:ext cx="144463" cy="142875"/>
            </a:xfrm>
            <a:prstGeom prst="ellipse">
              <a:avLst/>
            </a:prstGeom>
            <a:solidFill>
              <a:srgbClr val="878935"/>
            </a:solidFill>
            <a:ln w="9525">
              <a:noFill/>
              <a:round/>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16" name="Straight Connector 25"/>
            <p:cNvCxnSpPr/>
            <p:nvPr userDrawn="1"/>
          </p:nvCxnSpPr>
          <p:spPr>
            <a:xfrm rot="5400000">
              <a:off x="3921125" y="3360738"/>
              <a:ext cx="328613" cy="1587"/>
            </a:xfrm>
            <a:prstGeom prst="line">
              <a:avLst/>
            </a:prstGeom>
            <a:ln w="12700">
              <a:solidFill>
                <a:srgbClr val="878935"/>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26"/>
            <p:cNvCxnSpPr/>
            <p:nvPr userDrawn="1"/>
          </p:nvCxnSpPr>
          <p:spPr>
            <a:xfrm rot="10800000" flipV="1">
              <a:off x="1744663" y="3525838"/>
              <a:ext cx="234315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8" name="Oval 31"/>
            <p:cNvSpPr>
              <a:spLocks noChangeArrowheads="1"/>
            </p:cNvSpPr>
            <p:nvPr userDrawn="1"/>
          </p:nvSpPr>
          <p:spPr bwMode="auto">
            <a:xfrm>
              <a:off x="4692650" y="4533900"/>
              <a:ext cx="144463" cy="144463"/>
            </a:xfrm>
            <a:prstGeom prst="ellipse">
              <a:avLst/>
            </a:prstGeom>
            <a:solidFill>
              <a:srgbClr val="878935"/>
            </a:solidFill>
            <a:ln w="9525">
              <a:noFill/>
              <a:round/>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19" name="Straight Connector 32"/>
            <p:cNvCxnSpPr/>
            <p:nvPr userDrawn="1"/>
          </p:nvCxnSpPr>
          <p:spPr>
            <a:xfrm rot="5400000">
              <a:off x="4369594" y="5058569"/>
              <a:ext cx="793750" cy="1588"/>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33"/>
            <p:cNvCxnSpPr/>
            <p:nvPr userDrawn="1"/>
          </p:nvCxnSpPr>
          <p:spPr>
            <a:xfrm rot="10800000">
              <a:off x="1962150" y="5454650"/>
              <a:ext cx="2805113" cy="1588"/>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1" name="Oval 37"/>
            <p:cNvSpPr>
              <a:spLocks noChangeArrowheads="1"/>
            </p:cNvSpPr>
            <p:nvPr userDrawn="1"/>
          </p:nvSpPr>
          <p:spPr bwMode="auto">
            <a:xfrm>
              <a:off x="5895975" y="2265363"/>
              <a:ext cx="144463" cy="144462"/>
            </a:xfrm>
            <a:prstGeom prst="ellipse">
              <a:avLst/>
            </a:prstGeom>
            <a:solidFill>
              <a:srgbClr val="878935"/>
            </a:solidFill>
            <a:ln w="9525">
              <a:noFill/>
              <a:round/>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22" name="Straight Connector 38"/>
            <p:cNvCxnSpPr/>
            <p:nvPr userDrawn="1"/>
          </p:nvCxnSpPr>
          <p:spPr>
            <a:xfrm rot="10800000">
              <a:off x="6015038" y="2328863"/>
              <a:ext cx="766762" cy="1587"/>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40"/>
            <p:cNvCxnSpPr/>
            <p:nvPr userDrawn="1"/>
          </p:nvCxnSpPr>
          <p:spPr>
            <a:xfrm>
              <a:off x="6716713" y="3024188"/>
              <a:ext cx="1884362" cy="1587"/>
            </a:xfrm>
            <a:prstGeom prst="line">
              <a:avLst/>
            </a:prstGeom>
            <a:ln w="6350">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24" name="Title 1"/>
            <p:cNvSpPr txBox="1">
              <a:spLocks/>
            </p:cNvSpPr>
            <p:nvPr userDrawn="1"/>
          </p:nvSpPr>
          <p:spPr bwMode="auto">
            <a:xfrm>
              <a:off x="6654800" y="2997200"/>
              <a:ext cx="1373188" cy="787400"/>
            </a:xfrm>
            <a:prstGeom prst="rect">
              <a:avLst/>
            </a:prstGeom>
            <a:noFill/>
            <a:ln w="9525">
              <a:noFill/>
              <a:miter lim="800000"/>
              <a:headEnd/>
              <a:tailEnd/>
            </a:ln>
          </p:spPr>
          <p:txBody>
            <a:bodyPr/>
            <a:lstStyle/>
            <a:p>
              <a:r>
                <a:rPr lang="en-IE" sz="1200">
                  <a:solidFill>
                    <a:srgbClr val="262626"/>
                  </a:solidFill>
                </a:rPr>
                <a:t>WWF has over</a:t>
              </a:r>
            </a:p>
            <a:p>
              <a:r>
                <a:rPr lang="en-IE" sz="1200">
                  <a:solidFill>
                    <a:srgbClr val="262626"/>
                  </a:solidFill>
                </a:rPr>
                <a:t>5,000 staff worldwide</a:t>
              </a:r>
              <a:endParaRPr lang="en-US" sz="1200">
                <a:solidFill>
                  <a:srgbClr val="262626"/>
                </a:solidFill>
              </a:endParaRPr>
            </a:p>
            <a:p>
              <a:endParaRPr lang="en-IE" sz="1200">
                <a:solidFill>
                  <a:srgbClr val="262626"/>
                </a:solidFill>
              </a:endParaRPr>
            </a:p>
          </p:txBody>
        </p:sp>
        <p:sp>
          <p:nvSpPr>
            <p:cNvPr id="25" name="Title 1"/>
            <p:cNvSpPr txBox="1">
              <a:spLocks/>
            </p:cNvSpPr>
            <p:nvPr userDrawn="1"/>
          </p:nvSpPr>
          <p:spPr>
            <a:xfrm>
              <a:off x="6615113" y="2657475"/>
              <a:ext cx="830262" cy="517525"/>
            </a:xfrm>
            <a:prstGeom prst="rect">
              <a:avLst/>
            </a:prstGeom>
            <a:noFill/>
            <a:ln>
              <a:noFill/>
            </a:ln>
          </p:spPr>
          <p:txBody>
            <a:bodyPr/>
            <a:lstStyle>
              <a:lvl1pPr algn="l">
                <a:defRPr sz="3500">
                  <a:solidFill>
                    <a:srgbClr val="FF6600"/>
                  </a:solidFill>
                  <a:latin typeface="Arial"/>
                  <a:cs typeface="Arial"/>
                </a:defRPr>
              </a:lvl1pPr>
            </a:lstStyle>
            <a:p>
              <a:pPr fontAlgn="auto">
                <a:spcAft>
                  <a:spcPts val="0"/>
                </a:spcAft>
                <a:defRPr/>
              </a:pPr>
              <a:r>
                <a:rPr lang="en-GB" sz="1800" b="1" dirty="0" smtClean="0">
                  <a:solidFill>
                    <a:schemeClr val="accent1"/>
                  </a:solidFill>
                  <a:ea typeface="+mj-ea"/>
                </a:rPr>
                <a:t>+5000</a:t>
              </a:r>
            </a:p>
          </p:txBody>
        </p:sp>
        <p:cxnSp>
          <p:nvCxnSpPr>
            <p:cNvPr id="26" name="Straight Connector 43"/>
            <p:cNvCxnSpPr/>
            <p:nvPr userDrawn="1"/>
          </p:nvCxnSpPr>
          <p:spPr>
            <a:xfrm rot="5400000">
              <a:off x="6581775" y="2528888"/>
              <a:ext cx="398463" cy="1587"/>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7" name="Oval 46"/>
            <p:cNvSpPr>
              <a:spLocks noChangeArrowheads="1"/>
            </p:cNvSpPr>
            <p:nvPr userDrawn="1"/>
          </p:nvSpPr>
          <p:spPr bwMode="auto">
            <a:xfrm>
              <a:off x="5586413" y="4259263"/>
              <a:ext cx="144462" cy="144462"/>
            </a:xfrm>
            <a:prstGeom prst="ellipse">
              <a:avLst/>
            </a:prstGeom>
            <a:solidFill>
              <a:srgbClr val="878935"/>
            </a:solidFill>
            <a:ln w="9525">
              <a:noFill/>
              <a:round/>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28" name="Straight Connector 47"/>
            <p:cNvCxnSpPr>
              <a:endCxn id="27" idx="6"/>
            </p:cNvCxnSpPr>
            <p:nvPr userDrawn="1"/>
          </p:nvCxnSpPr>
          <p:spPr>
            <a:xfrm rot="10800000" flipV="1">
              <a:off x="5730875" y="4324350"/>
              <a:ext cx="1050925" cy="7938"/>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48"/>
            <p:cNvCxnSpPr/>
            <p:nvPr userDrawn="1"/>
          </p:nvCxnSpPr>
          <p:spPr>
            <a:xfrm>
              <a:off x="6716713" y="5018088"/>
              <a:ext cx="1884362"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0" name="Title 1"/>
            <p:cNvSpPr txBox="1">
              <a:spLocks/>
            </p:cNvSpPr>
            <p:nvPr userDrawn="1"/>
          </p:nvSpPr>
          <p:spPr bwMode="auto">
            <a:xfrm>
              <a:off x="6654800" y="4991100"/>
              <a:ext cx="1917700" cy="787400"/>
            </a:xfrm>
            <a:prstGeom prst="rect">
              <a:avLst/>
            </a:prstGeom>
            <a:noFill/>
            <a:ln w="9525">
              <a:noFill/>
              <a:miter lim="800000"/>
              <a:headEnd/>
              <a:tailEnd/>
            </a:ln>
          </p:spPr>
          <p:txBody>
            <a:bodyPr/>
            <a:lstStyle/>
            <a:p>
              <a:pPr>
                <a:lnSpc>
                  <a:spcPts val="1800"/>
                </a:lnSpc>
              </a:pPr>
              <a:r>
                <a:rPr lang="en-IE" sz="1200" dirty="0">
                  <a:solidFill>
                    <a:srgbClr val="262626"/>
                  </a:solidFill>
                </a:rPr>
                <a:t>WWF has over</a:t>
              </a:r>
            </a:p>
            <a:p>
              <a:pPr>
                <a:lnSpc>
                  <a:spcPts val="1800"/>
                </a:lnSpc>
              </a:pPr>
              <a:r>
                <a:rPr lang="en-IE" sz="1200" dirty="0">
                  <a:solidFill>
                    <a:srgbClr val="262626"/>
                  </a:solidFill>
                </a:rPr>
                <a:t>5 million supporters</a:t>
              </a:r>
            </a:p>
          </p:txBody>
        </p:sp>
        <p:sp>
          <p:nvSpPr>
            <p:cNvPr id="31" name="Title 1"/>
            <p:cNvSpPr txBox="1">
              <a:spLocks/>
            </p:cNvSpPr>
            <p:nvPr userDrawn="1"/>
          </p:nvSpPr>
          <p:spPr>
            <a:xfrm>
              <a:off x="6615113" y="4651375"/>
              <a:ext cx="830262" cy="517525"/>
            </a:xfrm>
            <a:prstGeom prst="rect">
              <a:avLst/>
            </a:prstGeom>
          </p:spPr>
          <p:txBody>
            <a:bodyPr/>
            <a:lstStyle>
              <a:lvl1pPr algn="l">
                <a:defRPr sz="3500">
                  <a:solidFill>
                    <a:srgbClr val="FF6600"/>
                  </a:solidFill>
                  <a:latin typeface="Arial"/>
                  <a:cs typeface="Arial"/>
                </a:defRPr>
              </a:lvl1pPr>
            </a:lstStyle>
            <a:p>
              <a:pPr fontAlgn="auto">
                <a:spcAft>
                  <a:spcPts val="0"/>
                </a:spcAft>
                <a:defRPr/>
              </a:pPr>
              <a:r>
                <a:rPr lang="en-GB" sz="1800" b="1" dirty="0" smtClean="0">
                  <a:solidFill>
                    <a:schemeClr val="accent1"/>
                  </a:solidFill>
                  <a:ea typeface="+mj-ea"/>
                </a:rPr>
                <a:t>+5M</a:t>
              </a:r>
            </a:p>
          </p:txBody>
        </p:sp>
        <p:cxnSp>
          <p:nvCxnSpPr>
            <p:cNvPr id="32" name="Straight Connector 51"/>
            <p:cNvCxnSpPr/>
            <p:nvPr userDrawn="1"/>
          </p:nvCxnSpPr>
          <p:spPr>
            <a:xfrm rot="5400000">
              <a:off x="6581775" y="4522788"/>
              <a:ext cx="398463" cy="1587"/>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pic>
        <p:nvPicPr>
          <p:cNvPr id="33" name="Picture 38"/>
          <p:cNvPicPr>
            <a:picLocks noChangeAspect="1" noChangeArrowheads="1"/>
          </p:cNvPicPr>
          <p:nvPr/>
        </p:nvPicPr>
        <p:blipFill>
          <a:blip r:embed="rId2" cstate="email"/>
          <a:srcRect/>
          <a:stretch>
            <a:fillRect/>
          </a:stretch>
        </p:blipFill>
        <p:spPr bwMode="auto">
          <a:xfrm>
            <a:off x="3067864" y="1751600"/>
            <a:ext cx="3232328" cy="3477600"/>
          </a:xfrm>
          <a:prstGeom prst="rect">
            <a:avLst/>
          </a:prstGeom>
          <a:noFill/>
          <a:ln w="9525">
            <a:noFill/>
            <a:miter lim="800000"/>
            <a:headEnd/>
            <a:tailEnd/>
          </a:ln>
        </p:spPr>
      </p:pic>
      <p:sp>
        <p:nvSpPr>
          <p:cNvPr id="35" name="Tekstin paikkamerkki 11"/>
          <p:cNvSpPr>
            <a:spLocks noGrp="1"/>
          </p:cNvSpPr>
          <p:nvPr>
            <p:ph type="body" sz="quarter" idx="16" hasCustomPrompt="1"/>
          </p:nvPr>
        </p:nvSpPr>
        <p:spPr>
          <a:xfrm>
            <a:off x="7236296" y="6238552"/>
            <a:ext cx="1656184" cy="214784"/>
          </a:xfrm>
        </p:spPr>
        <p:txBody>
          <a:bodyPr vert="horz" anchor="ctr"/>
          <a:lstStyle>
            <a:lvl1pPr algn="r">
              <a:buNone/>
              <a:defRPr sz="600"/>
            </a:lvl1pPr>
            <a:lvl2pPr>
              <a:defRPr sz="600"/>
            </a:lvl2pPr>
            <a:lvl3pPr>
              <a:defRPr sz="600"/>
            </a:lvl3pPr>
            <a:lvl4pPr>
              <a:defRPr sz="600"/>
            </a:lvl4pPr>
            <a:lvl5pPr>
              <a:defRPr sz="600"/>
            </a:lvl5pPr>
          </a:lstStyle>
          <a:p>
            <a:pPr lvl="0"/>
            <a:r>
              <a:rPr lang="fi-FI" dirty="0" smtClean="0"/>
              <a:t>Tekijätieto</a:t>
            </a:r>
            <a:endParaRPr lang="fi-FI" dirty="0"/>
          </a:p>
        </p:txBody>
      </p:sp>
      <p:sp>
        <p:nvSpPr>
          <p:cNvPr id="4" name="Footer Placeholder 3"/>
          <p:cNvSpPr>
            <a:spLocks noGrp="1"/>
          </p:cNvSpPr>
          <p:nvPr>
            <p:ph type="ftr" sz="quarter" idx="11"/>
          </p:nvPr>
        </p:nvSpPr>
        <p:spPr/>
        <p:txBody>
          <a:bodyPr/>
          <a:lstStyle/>
          <a:p>
            <a:endParaRPr lang="fi-FI"/>
          </a:p>
        </p:txBody>
      </p:sp>
      <p:sp>
        <p:nvSpPr>
          <p:cNvPr id="3" name="Date Placeholder 2"/>
          <p:cNvSpPr>
            <a:spLocks noGrp="1"/>
          </p:cNvSpPr>
          <p:nvPr>
            <p:ph type="dt" sz="half" idx="10"/>
          </p:nvPr>
        </p:nvSpPr>
        <p:spPr/>
        <p:txBody>
          <a:bodyPr/>
          <a:lstStyle/>
          <a:p>
            <a:fld id="{9C57E604-9969-4E67-992D-72DD9B2D5E2C}" type="datetimeFigureOut">
              <a:rPr lang="fi-FI" smtClean="0"/>
              <a:pPr/>
              <a:t>23.9.2011</a:t>
            </a:fld>
            <a:endParaRPr lang="fi-FI"/>
          </a:p>
        </p:txBody>
      </p:sp>
      <p:sp>
        <p:nvSpPr>
          <p:cNvPr id="5" name="Slide Number Placeholder 4"/>
          <p:cNvSpPr>
            <a:spLocks noGrp="1"/>
          </p:cNvSpPr>
          <p:nvPr>
            <p:ph type="sldNum" sz="quarter" idx="12"/>
          </p:nvPr>
        </p:nvSpPr>
        <p:spPr/>
        <p:txBody>
          <a:bodyPr/>
          <a:lstStyle/>
          <a:p>
            <a:fld id="{69885688-299D-4CDD-9481-5C5AF6D5F9C0}" type="slidenum">
              <a:rPr lang="fi-FI" smtClean="0"/>
              <a:pPr/>
              <a:t>‹#›</a:t>
            </a:fld>
            <a:endParaRPr lang="fi-FI"/>
          </a:p>
        </p:txBody>
      </p:sp>
      <p:sp>
        <p:nvSpPr>
          <p:cNvPr id="6" name="Rectangle 5"/>
          <p:cNvSpPr/>
          <p:nvPr/>
        </p:nvSpPr>
        <p:spPr>
          <a:xfrm>
            <a:off x="-7938" y="0"/>
            <a:ext cx="107951"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8"/>
          <p:cNvCxnSpPr/>
          <p:nvPr/>
        </p:nvCxnSpPr>
        <p:spPr>
          <a:xfrm>
            <a:off x="608400" y="6451600"/>
            <a:ext cx="82188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400" y="1556792"/>
            <a:ext cx="7815600" cy="756000"/>
          </a:xfrm>
          <a:prstGeom prst="rect">
            <a:avLst/>
          </a:prstGeom>
        </p:spPr>
        <p:txBody>
          <a:bodyPr vert="horz" lIns="91440" tIns="45720" rIns="91440" bIns="45720" rtlCol="0" anchor="b">
            <a:noAutofit/>
          </a:bodyPr>
          <a:lstStyle/>
          <a:p>
            <a:r>
              <a:rPr lang="fi-FI" smtClean="0"/>
              <a:t>Muokkaa perustyyl. napsautt.</a:t>
            </a:r>
            <a:endParaRPr lang="fi-FI" dirty="0"/>
          </a:p>
        </p:txBody>
      </p:sp>
      <p:sp>
        <p:nvSpPr>
          <p:cNvPr id="3" name="Text Placeholder 2"/>
          <p:cNvSpPr>
            <a:spLocks noGrp="1"/>
          </p:cNvSpPr>
          <p:nvPr>
            <p:ph type="body" idx="1"/>
          </p:nvPr>
        </p:nvSpPr>
        <p:spPr>
          <a:xfrm>
            <a:off x="608400" y="2476800"/>
            <a:ext cx="7815600" cy="3657600"/>
          </a:xfrm>
          <a:prstGeom prst="rect">
            <a:avLst/>
          </a:prstGeom>
        </p:spPr>
        <p:txBody>
          <a:bodyPr vert="horz" lIns="91440" tIns="45720" rIns="91440" bIns="45720" rtlCol="0">
            <a:no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en-US" dirty="0" smtClean="0"/>
          </a:p>
        </p:txBody>
      </p:sp>
      <p:sp>
        <p:nvSpPr>
          <p:cNvPr id="5" name="Footer Placeholder 4"/>
          <p:cNvSpPr>
            <a:spLocks noGrp="1"/>
          </p:cNvSpPr>
          <p:nvPr>
            <p:ph type="ftr" sz="quarter" idx="3"/>
          </p:nvPr>
        </p:nvSpPr>
        <p:spPr>
          <a:xfrm>
            <a:off x="596280" y="6548400"/>
            <a:ext cx="2895600" cy="288000"/>
          </a:xfrm>
          <a:prstGeom prst="rect">
            <a:avLst/>
          </a:prstGeom>
        </p:spPr>
        <p:txBody>
          <a:bodyPr vert="horz" lIns="91440" tIns="45720" rIns="91440" bIns="45720" rtlCol="0" anchor="ctr"/>
          <a:lstStyle>
            <a:lvl1pPr algn="l">
              <a:defRPr sz="1000">
                <a:solidFill>
                  <a:srgbClr val="404040"/>
                </a:solidFill>
              </a:defRPr>
            </a:lvl1pPr>
          </a:lstStyle>
          <a:p>
            <a:endParaRPr lang="fi-FI"/>
          </a:p>
        </p:txBody>
      </p:sp>
      <p:sp>
        <p:nvSpPr>
          <p:cNvPr id="4" name="Date Placeholder 3"/>
          <p:cNvSpPr>
            <a:spLocks noGrp="1"/>
          </p:cNvSpPr>
          <p:nvPr>
            <p:ph type="dt" sz="half" idx="2"/>
          </p:nvPr>
        </p:nvSpPr>
        <p:spPr>
          <a:xfrm>
            <a:off x="4283968" y="6548400"/>
            <a:ext cx="1440000" cy="288000"/>
          </a:xfrm>
          <a:prstGeom prst="rect">
            <a:avLst/>
          </a:prstGeom>
        </p:spPr>
        <p:txBody>
          <a:bodyPr vert="horz" lIns="91440" tIns="45720" rIns="91440" bIns="45720" rtlCol="0" anchor="ctr"/>
          <a:lstStyle>
            <a:lvl1pPr algn="r">
              <a:defRPr sz="1000">
                <a:solidFill>
                  <a:srgbClr val="404040"/>
                </a:solidFill>
              </a:defRPr>
            </a:lvl1pPr>
          </a:lstStyle>
          <a:p>
            <a:fld id="{9C57E604-9969-4E67-992D-72DD9B2D5E2C}" type="datetimeFigureOut">
              <a:rPr lang="fi-FI" smtClean="0"/>
              <a:pPr/>
              <a:t>23.9.2011</a:t>
            </a:fld>
            <a:endParaRPr lang="fi-FI"/>
          </a:p>
        </p:txBody>
      </p:sp>
      <p:sp>
        <p:nvSpPr>
          <p:cNvPr id="6" name="Slide Number Placeholder 5"/>
          <p:cNvSpPr>
            <a:spLocks noGrp="1"/>
          </p:cNvSpPr>
          <p:nvPr>
            <p:ph type="sldNum" sz="quarter" idx="4"/>
          </p:nvPr>
        </p:nvSpPr>
        <p:spPr>
          <a:xfrm>
            <a:off x="8498621" y="6548400"/>
            <a:ext cx="432000" cy="288000"/>
          </a:xfrm>
          <a:prstGeom prst="rect">
            <a:avLst/>
          </a:prstGeom>
        </p:spPr>
        <p:txBody>
          <a:bodyPr vert="horz" lIns="91440" tIns="45720" rIns="91440" bIns="45720" rtlCol="0" anchor="ctr"/>
          <a:lstStyle>
            <a:lvl1pPr algn="r">
              <a:defRPr sz="1000">
                <a:solidFill>
                  <a:srgbClr val="404040"/>
                </a:solidFill>
              </a:defRPr>
            </a:lvl1pPr>
          </a:lstStyle>
          <a:p>
            <a:fld id="{69885688-299D-4CDD-9481-5C5AF6D5F9C0}" type="slidenum">
              <a:rPr lang="fi-FI" smtClean="0"/>
              <a:pPr/>
              <a:t>‹#›</a:t>
            </a:fld>
            <a:endParaRPr lang="fi-FI"/>
          </a:p>
        </p:txBody>
      </p:sp>
      <p:pic>
        <p:nvPicPr>
          <p:cNvPr id="7" name="Picture 13" descr="master panda.jpg"/>
          <p:cNvPicPr>
            <a:picLocks noChangeAspect="1"/>
          </p:cNvPicPr>
          <p:nvPr/>
        </p:nvPicPr>
        <p:blipFill>
          <a:blip r:embed="rId15" cstate="email">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8" name="Rectangle 7"/>
          <p:cNvSpPr/>
          <p:nvPr/>
        </p:nvSpPr>
        <p:spPr>
          <a:xfrm>
            <a:off x="-7938" y="0"/>
            <a:ext cx="107951" cy="6858000"/>
          </a:xfrm>
          <a:prstGeom prst="rect">
            <a:avLst/>
          </a:prstGeom>
          <a:solidFill>
            <a:srgbClr val="8CC6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cxnSp>
        <p:nvCxnSpPr>
          <p:cNvPr id="9" name="Straight Connector 8"/>
          <p:cNvCxnSpPr/>
          <p:nvPr/>
        </p:nvCxnSpPr>
        <p:spPr>
          <a:xfrm>
            <a:off x="608400" y="6451600"/>
            <a:ext cx="82188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8"/>
          <p:cNvCxnSpPr/>
          <p:nvPr/>
        </p:nvCxnSpPr>
        <p:spPr>
          <a:xfrm>
            <a:off x="608400" y="2420888"/>
            <a:ext cx="82188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spcBef>
          <a:spcPct val="0"/>
        </a:spcBef>
        <a:buNone/>
        <a:defRPr sz="2500" kern="1200">
          <a:solidFill>
            <a:schemeClr val="tx2"/>
          </a:solidFill>
          <a:latin typeface="+mj-lt"/>
          <a:ea typeface="+mj-ea"/>
          <a:cs typeface="+mj-cs"/>
        </a:defRPr>
      </a:lvl1pPr>
    </p:titleStyle>
    <p:bodyStyle>
      <a:lvl1pPr marL="180000" indent="-180000" algn="l" defTabSz="914400" rtl="0" eaLnBrk="1" latinLnBrk="0" hangingPunct="1">
        <a:spcBef>
          <a:spcPct val="20000"/>
        </a:spcBef>
        <a:buFont typeface="Arial" pitchFamily="34" charset="0"/>
        <a:buChar char="•"/>
        <a:defRPr sz="2000" kern="1200">
          <a:solidFill>
            <a:srgbClr val="404040"/>
          </a:solidFill>
          <a:latin typeface="+mn-lt"/>
          <a:ea typeface="+mn-ea"/>
          <a:cs typeface="+mn-cs"/>
        </a:defRPr>
      </a:lvl1pPr>
      <a:lvl2pPr marL="360000" indent="-180000" algn="l" defTabSz="914400" rtl="0" eaLnBrk="1" latinLnBrk="0" hangingPunct="1">
        <a:spcBef>
          <a:spcPct val="20000"/>
        </a:spcBef>
        <a:buFont typeface="Arial" pitchFamily="34" charset="0"/>
        <a:buChar char="•"/>
        <a:defRPr sz="1800" kern="1200">
          <a:solidFill>
            <a:srgbClr val="404040"/>
          </a:solidFill>
          <a:latin typeface="+mn-lt"/>
          <a:ea typeface="+mn-ea"/>
          <a:cs typeface="+mn-cs"/>
        </a:defRPr>
      </a:lvl2pPr>
      <a:lvl3pPr marL="540000" indent="-180000" algn="l" defTabSz="914400" rtl="0" eaLnBrk="1" latinLnBrk="0" hangingPunct="1">
        <a:spcBef>
          <a:spcPct val="20000"/>
        </a:spcBef>
        <a:buFont typeface="Arial" pitchFamily="34" charset="0"/>
        <a:buChar char="•"/>
        <a:defRPr sz="1600" kern="1200">
          <a:solidFill>
            <a:srgbClr val="404040"/>
          </a:solidFill>
          <a:latin typeface="+mn-lt"/>
          <a:ea typeface="+mn-ea"/>
          <a:cs typeface="+mn-cs"/>
        </a:defRPr>
      </a:lvl3pPr>
      <a:lvl4pPr marL="720000" indent="-180000" algn="l" defTabSz="914400" rtl="0" eaLnBrk="1" latinLnBrk="0" hangingPunct="1">
        <a:spcBef>
          <a:spcPct val="20000"/>
        </a:spcBef>
        <a:buFont typeface="Arial" pitchFamily="34" charset="0"/>
        <a:buChar char="•"/>
        <a:defRPr sz="1600" kern="1200">
          <a:solidFill>
            <a:srgbClr val="404040"/>
          </a:solidFill>
          <a:latin typeface="+mn-lt"/>
          <a:ea typeface="+mn-ea"/>
          <a:cs typeface="+mn-cs"/>
        </a:defRPr>
      </a:lvl4pPr>
      <a:lvl5pPr marL="900000" indent="-180000" algn="l" defTabSz="914400" rtl="0" eaLnBrk="1" latinLnBrk="0" hangingPunct="1">
        <a:spcBef>
          <a:spcPct val="20000"/>
        </a:spcBef>
        <a:buFont typeface="Arial" pitchFamily="34" charset="0"/>
        <a:buChar char="•"/>
        <a:defRPr sz="1600" kern="1200">
          <a:solidFill>
            <a:srgbClr val="404040"/>
          </a:solidFill>
          <a:latin typeface="+mn-lt"/>
          <a:ea typeface="+mn-ea"/>
          <a:cs typeface="+mn-cs"/>
        </a:defRPr>
      </a:lvl5pPr>
      <a:lvl6pPr marL="1080000" indent="-180000" algn="l" defTabSz="914400" rtl="0" eaLnBrk="1" latinLnBrk="0" hangingPunct="1">
        <a:spcBef>
          <a:spcPct val="20000"/>
        </a:spcBef>
        <a:buFont typeface="Arial" pitchFamily="34" charset="0"/>
        <a:buChar char="•"/>
        <a:defRPr sz="1600" kern="1200">
          <a:solidFill>
            <a:srgbClr val="404040"/>
          </a:solidFill>
          <a:latin typeface="+mn-lt"/>
          <a:ea typeface="+mn-ea"/>
          <a:cs typeface="+mn-cs"/>
        </a:defRPr>
      </a:lvl6pPr>
      <a:lvl7pPr marL="1260000" indent="-180000" algn="l" defTabSz="914400" rtl="0" eaLnBrk="1" latinLnBrk="0" hangingPunct="1">
        <a:spcBef>
          <a:spcPct val="20000"/>
        </a:spcBef>
        <a:buFont typeface="Arial" pitchFamily="34" charset="0"/>
        <a:buChar char="•"/>
        <a:defRPr sz="1600" kern="1200">
          <a:solidFill>
            <a:srgbClr val="404040"/>
          </a:solidFill>
          <a:latin typeface="+mn-lt"/>
          <a:ea typeface="+mn-ea"/>
          <a:cs typeface="+mn-cs"/>
        </a:defRPr>
      </a:lvl7pPr>
      <a:lvl8pPr marL="1440000" indent="-180000" algn="l" defTabSz="914400" rtl="0" eaLnBrk="1" latinLnBrk="0" hangingPunct="1">
        <a:spcBef>
          <a:spcPct val="20000"/>
        </a:spcBef>
        <a:buFont typeface="Arial" pitchFamily="34" charset="0"/>
        <a:buChar char="•"/>
        <a:defRPr sz="1600" kern="1200">
          <a:solidFill>
            <a:srgbClr val="404040"/>
          </a:solidFill>
          <a:latin typeface="+mn-lt"/>
          <a:ea typeface="+mn-ea"/>
          <a:cs typeface="+mn-cs"/>
        </a:defRPr>
      </a:lvl8pPr>
      <a:lvl9pPr marL="1620000" indent="-180000" algn="l" defTabSz="914400" rtl="0" eaLnBrk="1" latinLnBrk="0" hangingPunct="1">
        <a:spcBef>
          <a:spcPct val="20000"/>
        </a:spcBef>
        <a:buFont typeface="Arial" pitchFamily="34" charset="0"/>
        <a:buChar char="•"/>
        <a:defRPr sz="1600" kern="1200">
          <a:solidFill>
            <a:srgbClr val="404040"/>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400" y="1556792"/>
            <a:ext cx="7815600" cy="756000"/>
          </a:xfrm>
          <a:prstGeom prst="rect">
            <a:avLst/>
          </a:prstGeom>
        </p:spPr>
        <p:txBody>
          <a:bodyPr vert="horz" lIns="91440" tIns="45720" rIns="91440" bIns="45720" rtlCol="0" anchor="b">
            <a:no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xt Placeholder 2"/>
          <p:cNvSpPr>
            <a:spLocks noGrp="1"/>
          </p:cNvSpPr>
          <p:nvPr>
            <p:ph type="body" idx="1"/>
          </p:nvPr>
        </p:nvSpPr>
        <p:spPr>
          <a:xfrm>
            <a:off x="608400" y="2476800"/>
            <a:ext cx="7815600" cy="3657600"/>
          </a:xfrm>
          <a:prstGeom prst="rect">
            <a:avLst/>
          </a:prstGeom>
        </p:spPr>
        <p:txBody>
          <a:bodyPr vert="horz" lIns="91440" tIns="45720" rIns="91440" bIns="45720" rtlCol="0">
            <a:no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en-US" dirty="0" smtClean="0"/>
          </a:p>
        </p:txBody>
      </p:sp>
      <p:sp>
        <p:nvSpPr>
          <p:cNvPr id="5" name="Footer Placeholder 4"/>
          <p:cNvSpPr>
            <a:spLocks noGrp="1"/>
          </p:cNvSpPr>
          <p:nvPr>
            <p:ph type="ftr" sz="quarter" idx="3"/>
          </p:nvPr>
        </p:nvSpPr>
        <p:spPr>
          <a:xfrm>
            <a:off x="596280" y="6548400"/>
            <a:ext cx="2895600" cy="288000"/>
          </a:xfrm>
          <a:prstGeom prst="rect">
            <a:avLst/>
          </a:prstGeom>
        </p:spPr>
        <p:txBody>
          <a:bodyPr vert="horz" lIns="91440" tIns="45720" rIns="91440" bIns="45720" rtlCol="0" anchor="ctr"/>
          <a:lstStyle>
            <a:lvl1pPr algn="l">
              <a:defRPr sz="1000">
                <a:solidFill>
                  <a:srgbClr val="404040"/>
                </a:solidFill>
              </a:defRPr>
            </a:lvl1pPr>
          </a:lstStyle>
          <a:p>
            <a:r>
              <a:rPr lang="fi-FI" smtClean="0"/>
              <a:t>Organisaatio, Tekijä</a:t>
            </a:r>
            <a:endParaRPr lang="fi-FI"/>
          </a:p>
        </p:txBody>
      </p:sp>
      <p:sp>
        <p:nvSpPr>
          <p:cNvPr id="4" name="Date Placeholder 3"/>
          <p:cNvSpPr>
            <a:spLocks noGrp="1"/>
          </p:cNvSpPr>
          <p:nvPr>
            <p:ph type="dt" sz="half" idx="2"/>
          </p:nvPr>
        </p:nvSpPr>
        <p:spPr>
          <a:xfrm>
            <a:off x="4284000" y="6548400"/>
            <a:ext cx="1440000" cy="288000"/>
          </a:xfrm>
          <a:prstGeom prst="rect">
            <a:avLst/>
          </a:prstGeom>
        </p:spPr>
        <p:txBody>
          <a:bodyPr vert="horz" lIns="91440" tIns="45720" rIns="91440" bIns="45720" rtlCol="0" anchor="ctr"/>
          <a:lstStyle>
            <a:lvl1pPr algn="r">
              <a:defRPr sz="1000">
                <a:solidFill>
                  <a:srgbClr val="404040"/>
                </a:solidFill>
              </a:defRPr>
            </a:lvl1pPr>
          </a:lstStyle>
          <a:p>
            <a:r>
              <a:rPr lang="fi-FI" smtClean="0"/>
              <a:t>dd.MM.yyyy</a:t>
            </a:r>
            <a:endParaRPr lang="fi-FI"/>
          </a:p>
        </p:txBody>
      </p:sp>
      <p:sp>
        <p:nvSpPr>
          <p:cNvPr id="6" name="Slide Number Placeholder 5"/>
          <p:cNvSpPr>
            <a:spLocks noGrp="1"/>
          </p:cNvSpPr>
          <p:nvPr>
            <p:ph type="sldNum" sz="quarter" idx="4"/>
          </p:nvPr>
        </p:nvSpPr>
        <p:spPr>
          <a:xfrm>
            <a:off x="8499600" y="6548400"/>
            <a:ext cx="432000" cy="288000"/>
          </a:xfrm>
          <a:prstGeom prst="rect">
            <a:avLst/>
          </a:prstGeom>
        </p:spPr>
        <p:txBody>
          <a:bodyPr vert="horz" lIns="91440" tIns="45720" rIns="91440" bIns="45720" rtlCol="0" anchor="ctr"/>
          <a:lstStyle>
            <a:lvl1pPr algn="r">
              <a:defRPr sz="1000">
                <a:solidFill>
                  <a:srgbClr val="404040"/>
                </a:solidFill>
              </a:defRPr>
            </a:lvl1pPr>
          </a:lstStyle>
          <a:p>
            <a:fld id="{829D2B3A-2A87-4B2E-8EC0-A7F3EAB784B7}" type="slidenum">
              <a:rPr lang="fi-FI" smtClean="0"/>
              <a:pPr/>
              <a:t>‹#›</a:t>
            </a:fld>
            <a:endParaRPr lang="fi-FI"/>
          </a:p>
        </p:txBody>
      </p:sp>
      <p:pic>
        <p:nvPicPr>
          <p:cNvPr id="7" name="Picture 13" descr="master panda.jpg"/>
          <p:cNvPicPr>
            <a:picLocks noChangeAspect="1"/>
          </p:cNvPicPr>
          <p:nvPr/>
        </p:nvPicPr>
        <p:blipFill>
          <a:blip r:embed="rId15" cstate="email">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8" name="Rectangle 7"/>
          <p:cNvSpPr/>
          <p:nvPr/>
        </p:nvSpPr>
        <p:spPr>
          <a:xfrm>
            <a:off x="-7938" y="0"/>
            <a:ext cx="107951"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cxnSp>
        <p:nvCxnSpPr>
          <p:cNvPr id="10" name="Straight Connector 8"/>
          <p:cNvCxnSpPr/>
          <p:nvPr/>
        </p:nvCxnSpPr>
        <p:spPr>
          <a:xfrm>
            <a:off x="608400" y="2476800"/>
            <a:ext cx="82188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08400" y="6451600"/>
            <a:ext cx="82188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l" defTabSz="914400" rtl="0" eaLnBrk="1" latinLnBrk="0" hangingPunct="1">
        <a:spcBef>
          <a:spcPct val="0"/>
        </a:spcBef>
        <a:buNone/>
        <a:defRPr sz="2500" kern="1200">
          <a:solidFill>
            <a:schemeClr val="accent5"/>
          </a:solidFill>
          <a:latin typeface="+mj-lt"/>
          <a:ea typeface="+mj-ea"/>
          <a:cs typeface="+mj-cs"/>
        </a:defRPr>
      </a:lvl1pPr>
    </p:titleStyle>
    <p:bodyStyle>
      <a:lvl1pPr marL="180000" indent="-180000" algn="l" defTabSz="914400" rtl="0" eaLnBrk="1" latinLnBrk="0" hangingPunct="1">
        <a:spcBef>
          <a:spcPct val="20000"/>
        </a:spcBef>
        <a:buFont typeface="Arial" pitchFamily="34" charset="0"/>
        <a:buChar char="•"/>
        <a:defRPr sz="2000" kern="1200">
          <a:solidFill>
            <a:srgbClr val="404040"/>
          </a:solidFill>
          <a:latin typeface="+mn-lt"/>
          <a:ea typeface="+mn-ea"/>
          <a:cs typeface="+mn-cs"/>
        </a:defRPr>
      </a:lvl1pPr>
      <a:lvl2pPr marL="360000" indent="-180000" algn="l" defTabSz="914400" rtl="0" eaLnBrk="1" latinLnBrk="0" hangingPunct="1">
        <a:spcBef>
          <a:spcPct val="20000"/>
        </a:spcBef>
        <a:buFont typeface="Arial" pitchFamily="34" charset="0"/>
        <a:buChar char="•"/>
        <a:defRPr sz="1800" kern="1200">
          <a:solidFill>
            <a:srgbClr val="404040"/>
          </a:solidFill>
          <a:latin typeface="+mn-lt"/>
          <a:ea typeface="+mn-ea"/>
          <a:cs typeface="+mn-cs"/>
        </a:defRPr>
      </a:lvl2pPr>
      <a:lvl3pPr marL="540000" indent="-180000" algn="l" defTabSz="914400" rtl="0" eaLnBrk="1" latinLnBrk="0" hangingPunct="1">
        <a:spcBef>
          <a:spcPct val="20000"/>
        </a:spcBef>
        <a:buFont typeface="Arial" pitchFamily="34" charset="0"/>
        <a:buChar char="•"/>
        <a:defRPr sz="1600" kern="1200">
          <a:solidFill>
            <a:srgbClr val="404040"/>
          </a:solidFill>
          <a:latin typeface="+mn-lt"/>
          <a:ea typeface="+mn-ea"/>
          <a:cs typeface="+mn-cs"/>
        </a:defRPr>
      </a:lvl3pPr>
      <a:lvl4pPr marL="720000" indent="-180000" algn="l" defTabSz="914400" rtl="0" eaLnBrk="1" latinLnBrk="0" hangingPunct="1">
        <a:spcBef>
          <a:spcPct val="20000"/>
        </a:spcBef>
        <a:buFont typeface="Arial" pitchFamily="34" charset="0"/>
        <a:buChar char="•"/>
        <a:defRPr sz="1600" kern="1200">
          <a:solidFill>
            <a:srgbClr val="404040"/>
          </a:solidFill>
          <a:latin typeface="+mn-lt"/>
          <a:ea typeface="+mn-ea"/>
          <a:cs typeface="+mn-cs"/>
        </a:defRPr>
      </a:lvl4pPr>
      <a:lvl5pPr marL="900000" indent="-180000" algn="l" defTabSz="914400" rtl="0" eaLnBrk="1" latinLnBrk="0" hangingPunct="1">
        <a:spcBef>
          <a:spcPct val="20000"/>
        </a:spcBef>
        <a:buFont typeface="Arial" pitchFamily="34" charset="0"/>
        <a:buChar char="•"/>
        <a:defRPr sz="1600" kern="1200">
          <a:solidFill>
            <a:srgbClr val="404040"/>
          </a:solidFill>
          <a:latin typeface="+mn-lt"/>
          <a:ea typeface="+mn-ea"/>
          <a:cs typeface="+mn-cs"/>
        </a:defRPr>
      </a:lvl5pPr>
      <a:lvl6pPr marL="1080000" indent="-180000" algn="l" defTabSz="914400" rtl="0" eaLnBrk="1" latinLnBrk="0" hangingPunct="1">
        <a:spcBef>
          <a:spcPct val="20000"/>
        </a:spcBef>
        <a:buFont typeface="Arial" pitchFamily="34" charset="0"/>
        <a:buChar char="•"/>
        <a:defRPr sz="1600" kern="1200">
          <a:solidFill>
            <a:srgbClr val="404040"/>
          </a:solidFill>
          <a:latin typeface="+mn-lt"/>
          <a:ea typeface="+mn-ea"/>
          <a:cs typeface="+mn-cs"/>
        </a:defRPr>
      </a:lvl6pPr>
      <a:lvl7pPr marL="1260000" indent="-180000" algn="l" defTabSz="914400" rtl="0" eaLnBrk="1" latinLnBrk="0" hangingPunct="1">
        <a:spcBef>
          <a:spcPct val="20000"/>
        </a:spcBef>
        <a:buFont typeface="Arial" pitchFamily="34" charset="0"/>
        <a:buChar char="•"/>
        <a:defRPr sz="1600" kern="1200">
          <a:solidFill>
            <a:srgbClr val="404040"/>
          </a:solidFill>
          <a:latin typeface="+mn-lt"/>
          <a:ea typeface="+mn-ea"/>
          <a:cs typeface="+mn-cs"/>
        </a:defRPr>
      </a:lvl7pPr>
      <a:lvl8pPr marL="1440000" indent="-180000" algn="l" defTabSz="914400" rtl="0" eaLnBrk="1" latinLnBrk="0" hangingPunct="1">
        <a:spcBef>
          <a:spcPct val="20000"/>
        </a:spcBef>
        <a:buFont typeface="Arial" pitchFamily="34" charset="0"/>
        <a:buChar char="•"/>
        <a:defRPr sz="1600" kern="1200">
          <a:solidFill>
            <a:srgbClr val="404040"/>
          </a:solidFill>
          <a:latin typeface="+mn-lt"/>
          <a:ea typeface="+mn-ea"/>
          <a:cs typeface="+mn-cs"/>
        </a:defRPr>
      </a:lvl8pPr>
      <a:lvl9pPr marL="1620000" indent="-180000" algn="l" defTabSz="914400" rtl="0" eaLnBrk="1" latinLnBrk="0" hangingPunct="1">
        <a:spcBef>
          <a:spcPct val="20000"/>
        </a:spcBef>
        <a:buFont typeface="Arial" pitchFamily="34" charset="0"/>
        <a:buChar char="•"/>
        <a:defRPr sz="1600" kern="1200">
          <a:solidFill>
            <a:srgbClr val="404040"/>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400" y="1556792"/>
            <a:ext cx="7815600" cy="756000"/>
          </a:xfrm>
          <a:prstGeom prst="rect">
            <a:avLst/>
          </a:prstGeom>
        </p:spPr>
        <p:txBody>
          <a:bodyPr vert="horz" lIns="91440" tIns="45720" rIns="91440" bIns="45720" rtlCol="0" anchor="b">
            <a:no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xt Placeholder 2"/>
          <p:cNvSpPr>
            <a:spLocks noGrp="1"/>
          </p:cNvSpPr>
          <p:nvPr>
            <p:ph type="body" idx="1"/>
          </p:nvPr>
        </p:nvSpPr>
        <p:spPr>
          <a:xfrm>
            <a:off x="608400" y="2476800"/>
            <a:ext cx="7815600" cy="3657600"/>
          </a:xfrm>
          <a:prstGeom prst="rect">
            <a:avLst/>
          </a:prstGeom>
        </p:spPr>
        <p:txBody>
          <a:bodyPr vert="horz" lIns="91440" tIns="45720" rIns="91440" bIns="45720" rtlCol="0">
            <a:no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en-US" dirty="0" smtClean="0"/>
          </a:p>
        </p:txBody>
      </p:sp>
      <p:sp>
        <p:nvSpPr>
          <p:cNvPr id="5" name="Footer Placeholder 4"/>
          <p:cNvSpPr>
            <a:spLocks noGrp="1"/>
          </p:cNvSpPr>
          <p:nvPr>
            <p:ph type="ftr" sz="quarter" idx="3"/>
          </p:nvPr>
        </p:nvSpPr>
        <p:spPr>
          <a:xfrm>
            <a:off x="596280" y="6548400"/>
            <a:ext cx="2895600" cy="288000"/>
          </a:xfrm>
          <a:prstGeom prst="rect">
            <a:avLst/>
          </a:prstGeom>
        </p:spPr>
        <p:txBody>
          <a:bodyPr vert="horz" lIns="91440" tIns="45720" rIns="91440" bIns="45720" rtlCol="0" anchor="ctr"/>
          <a:lstStyle>
            <a:lvl1pPr algn="l">
              <a:defRPr sz="1000">
                <a:solidFill>
                  <a:srgbClr val="404040"/>
                </a:solidFill>
              </a:defRPr>
            </a:lvl1pPr>
          </a:lstStyle>
          <a:p>
            <a:r>
              <a:rPr lang="fi-FI" smtClean="0"/>
              <a:t>Organisaatio, Tekijä</a:t>
            </a:r>
            <a:endParaRPr lang="fi-FI"/>
          </a:p>
        </p:txBody>
      </p:sp>
      <p:sp>
        <p:nvSpPr>
          <p:cNvPr id="4" name="Date Placeholder 3"/>
          <p:cNvSpPr>
            <a:spLocks noGrp="1"/>
          </p:cNvSpPr>
          <p:nvPr>
            <p:ph type="dt" sz="half" idx="2"/>
          </p:nvPr>
        </p:nvSpPr>
        <p:spPr>
          <a:xfrm>
            <a:off x="4284000" y="6548400"/>
            <a:ext cx="1440000" cy="288000"/>
          </a:xfrm>
          <a:prstGeom prst="rect">
            <a:avLst/>
          </a:prstGeom>
        </p:spPr>
        <p:txBody>
          <a:bodyPr vert="horz" lIns="91440" tIns="45720" rIns="91440" bIns="45720" rtlCol="0" anchor="ctr"/>
          <a:lstStyle>
            <a:lvl1pPr algn="r">
              <a:defRPr sz="1000">
                <a:solidFill>
                  <a:srgbClr val="404040"/>
                </a:solidFill>
              </a:defRPr>
            </a:lvl1pPr>
          </a:lstStyle>
          <a:p>
            <a:r>
              <a:rPr lang="fi-FI" smtClean="0"/>
              <a:t>dd.MM.yyyy</a:t>
            </a:r>
            <a:endParaRPr lang="fi-FI"/>
          </a:p>
        </p:txBody>
      </p:sp>
      <p:sp>
        <p:nvSpPr>
          <p:cNvPr id="6" name="Slide Number Placeholder 5"/>
          <p:cNvSpPr>
            <a:spLocks noGrp="1"/>
          </p:cNvSpPr>
          <p:nvPr>
            <p:ph type="sldNum" sz="quarter" idx="4"/>
          </p:nvPr>
        </p:nvSpPr>
        <p:spPr>
          <a:xfrm>
            <a:off x="8499600" y="6548400"/>
            <a:ext cx="432000" cy="288000"/>
          </a:xfrm>
          <a:prstGeom prst="rect">
            <a:avLst/>
          </a:prstGeom>
        </p:spPr>
        <p:txBody>
          <a:bodyPr vert="horz" lIns="91440" tIns="45720" rIns="91440" bIns="45720" rtlCol="0" anchor="ctr"/>
          <a:lstStyle>
            <a:lvl1pPr algn="r">
              <a:defRPr sz="1000">
                <a:solidFill>
                  <a:srgbClr val="404040"/>
                </a:solidFill>
              </a:defRPr>
            </a:lvl1pPr>
          </a:lstStyle>
          <a:p>
            <a:fld id="{829D2B3A-2A87-4B2E-8EC0-A7F3EAB784B7}" type="slidenum">
              <a:rPr lang="fi-FI" smtClean="0"/>
              <a:pPr/>
              <a:t>‹#›</a:t>
            </a:fld>
            <a:endParaRPr lang="fi-FI"/>
          </a:p>
        </p:txBody>
      </p:sp>
      <p:pic>
        <p:nvPicPr>
          <p:cNvPr id="7" name="Picture 13" descr="master panda.jpg"/>
          <p:cNvPicPr>
            <a:picLocks noChangeAspect="1"/>
          </p:cNvPicPr>
          <p:nvPr/>
        </p:nvPicPr>
        <p:blipFill>
          <a:blip r:embed="rId15" cstate="email">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8" name="Rectangle 7"/>
          <p:cNvSpPr/>
          <p:nvPr/>
        </p:nvSpPr>
        <p:spPr>
          <a:xfrm>
            <a:off x="-7938" y="0"/>
            <a:ext cx="107951"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cxnSp>
        <p:nvCxnSpPr>
          <p:cNvPr id="9" name="Straight Connector 8"/>
          <p:cNvCxnSpPr/>
          <p:nvPr/>
        </p:nvCxnSpPr>
        <p:spPr>
          <a:xfrm>
            <a:off x="608400" y="6451600"/>
            <a:ext cx="82188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8"/>
          <p:cNvCxnSpPr/>
          <p:nvPr/>
        </p:nvCxnSpPr>
        <p:spPr>
          <a:xfrm>
            <a:off x="608400" y="2476800"/>
            <a:ext cx="82188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p:txStyles>
    <p:titleStyle>
      <a:lvl1pPr algn="l" defTabSz="914400" rtl="0" eaLnBrk="1" latinLnBrk="0" hangingPunct="1">
        <a:spcBef>
          <a:spcPct val="0"/>
        </a:spcBef>
        <a:buNone/>
        <a:defRPr sz="2500" kern="1200">
          <a:solidFill>
            <a:schemeClr val="accent3"/>
          </a:solidFill>
          <a:latin typeface="+mj-lt"/>
          <a:ea typeface="+mj-ea"/>
          <a:cs typeface="+mj-cs"/>
        </a:defRPr>
      </a:lvl1pPr>
    </p:titleStyle>
    <p:bodyStyle>
      <a:lvl1pPr marL="180000" indent="-180000" algn="l" defTabSz="914400" rtl="0" eaLnBrk="1" latinLnBrk="0" hangingPunct="1">
        <a:spcBef>
          <a:spcPct val="20000"/>
        </a:spcBef>
        <a:buFont typeface="Arial" pitchFamily="34" charset="0"/>
        <a:buChar char="•"/>
        <a:defRPr sz="2000" kern="1200">
          <a:solidFill>
            <a:srgbClr val="404040"/>
          </a:solidFill>
          <a:latin typeface="+mn-lt"/>
          <a:ea typeface="+mn-ea"/>
          <a:cs typeface="+mn-cs"/>
        </a:defRPr>
      </a:lvl1pPr>
      <a:lvl2pPr marL="360000" indent="-180000" algn="l" defTabSz="914400" rtl="0" eaLnBrk="1" latinLnBrk="0" hangingPunct="1">
        <a:spcBef>
          <a:spcPct val="20000"/>
        </a:spcBef>
        <a:buFont typeface="Arial" pitchFamily="34" charset="0"/>
        <a:buChar char="•"/>
        <a:defRPr sz="1800" kern="1200">
          <a:solidFill>
            <a:srgbClr val="404040"/>
          </a:solidFill>
          <a:latin typeface="+mn-lt"/>
          <a:ea typeface="+mn-ea"/>
          <a:cs typeface="+mn-cs"/>
        </a:defRPr>
      </a:lvl2pPr>
      <a:lvl3pPr marL="540000" indent="-180000" algn="l" defTabSz="914400" rtl="0" eaLnBrk="1" latinLnBrk="0" hangingPunct="1">
        <a:spcBef>
          <a:spcPct val="20000"/>
        </a:spcBef>
        <a:buFont typeface="Arial" pitchFamily="34" charset="0"/>
        <a:buChar char="•"/>
        <a:defRPr sz="1600" kern="1200">
          <a:solidFill>
            <a:srgbClr val="404040"/>
          </a:solidFill>
          <a:latin typeface="+mn-lt"/>
          <a:ea typeface="+mn-ea"/>
          <a:cs typeface="+mn-cs"/>
        </a:defRPr>
      </a:lvl3pPr>
      <a:lvl4pPr marL="720000" indent="-180000" algn="l" defTabSz="914400" rtl="0" eaLnBrk="1" latinLnBrk="0" hangingPunct="1">
        <a:spcBef>
          <a:spcPct val="20000"/>
        </a:spcBef>
        <a:buFont typeface="Arial" pitchFamily="34" charset="0"/>
        <a:buChar char="•"/>
        <a:defRPr sz="1600" kern="1200">
          <a:solidFill>
            <a:srgbClr val="404040"/>
          </a:solidFill>
          <a:latin typeface="+mn-lt"/>
          <a:ea typeface="+mn-ea"/>
          <a:cs typeface="+mn-cs"/>
        </a:defRPr>
      </a:lvl4pPr>
      <a:lvl5pPr marL="900000" indent="-180000" algn="l" defTabSz="914400" rtl="0" eaLnBrk="1" latinLnBrk="0" hangingPunct="1">
        <a:spcBef>
          <a:spcPct val="20000"/>
        </a:spcBef>
        <a:buFont typeface="Arial" pitchFamily="34" charset="0"/>
        <a:buChar char="•"/>
        <a:defRPr sz="1600" kern="1200">
          <a:solidFill>
            <a:srgbClr val="404040"/>
          </a:solidFill>
          <a:latin typeface="+mn-lt"/>
          <a:ea typeface="+mn-ea"/>
          <a:cs typeface="+mn-cs"/>
        </a:defRPr>
      </a:lvl5pPr>
      <a:lvl6pPr marL="1080000" indent="-180000" algn="l" defTabSz="914400" rtl="0" eaLnBrk="1" latinLnBrk="0" hangingPunct="1">
        <a:spcBef>
          <a:spcPct val="20000"/>
        </a:spcBef>
        <a:buFont typeface="Arial" pitchFamily="34" charset="0"/>
        <a:buChar char="•"/>
        <a:defRPr sz="1600" kern="1200">
          <a:solidFill>
            <a:srgbClr val="404040"/>
          </a:solidFill>
          <a:latin typeface="+mn-lt"/>
          <a:ea typeface="+mn-ea"/>
          <a:cs typeface="+mn-cs"/>
        </a:defRPr>
      </a:lvl6pPr>
      <a:lvl7pPr marL="1260000" indent="-180000" algn="l" defTabSz="914400" rtl="0" eaLnBrk="1" latinLnBrk="0" hangingPunct="1">
        <a:spcBef>
          <a:spcPct val="20000"/>
        </a:spcBef>
        <a:buFont typeface="Arial" pitchFamily="34" charset="0"/>
        <a:buChar char="•"/>
        <a:defRPr sz="1600" kern="1200">
          <a:solidFill>
            <a:srgbClr val="404040"/>
          </a:solidFill>
          <a:latin typeface="+mn-lt"/>
          <a:ea typeface="+mn-ea"/>
          <a:cs typeface="+mn-cs"/>
        </a:defRPr>
      </a:lvl7pPr>
      <a:lvl8pPr marL="1440000" indent="-180000" algn="l" defTabSz="914400" rtl="0" eaLnBrk="1" latinLnBrk="0" hangingPunct="1">
        <a:spcBef>
          <a:spcPct val="20000"/>
        </a:spcBef>
        <a:buFont typeface="Arial" pitchFamily="34" charset="0"/>
        <a:buChar char="•"/>
        <a:defRPr sz="1600" kern="1200">
          <a:solidFill>
            <a:srgbClr val="404040"/>
          </a:solidFill>
          <a:latin typeface="+mn-lt"/>
          <a:ea typeface="+mn-ea"/>
          <a:cs typeface="+mn-cs"/>
        </a:defRPr>
      </a:lvl8pPr>
      <a:lvl9pPr marL="1620000" indent="-180000" algn="l" defTabSz="914400" rtl="0" eaLnBrk="1" latinLnBrk="0" hangingPunct="1">
        <a:spcBef>
          <a:spcPct val="20000"/>
        </a:spcBef>
        <a:buFont typeface="Arial" pitchFamily="34" charset="0"/>
        <a:buChar char="•"/>
        <a:defRPr sz="1600" kern="1200">
          <a:solidFill>
            <a:srgbClr val="404040"/>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 Id="rId6" Type="http://schemas.openxmlformats.org/officeDocument/2006/relationships/image" Target="../media/image7.wmf"/><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9.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782043" y="692876"/>
            <a:ext cx="7678389" cy="5758792"/>
          </a:xfrm>
          <a:prstGeom prst="rect">
            <a:avLst/>
          </a:prstGeom>
          <a:noFill/>
          <a:ln w="9525">
            <a:noFill/>
            <a:miter lim="800000"/>
            <a:headEnd/>
            <a:tailEnd/>
          </a:ln>
          <a:effectLst/>
        </p:spPr>
      </p:pic>
      <p:sp>
        <p:nvSpPr>
          <p:cNvPr id="2" name="Otsikko 1"/>
          <p:cNvSpPr>
            <a:spLocks noGrp="1"/>
          </p:cNvSpPr>
          <p:nvPr>
            <p:ph type="ctrTitle"/>
          </p:nvPr>
        </p:nvSpPr>
        <p:spPr>
          <a:xfrm>
            <a:off x="2242800" y="1268760"/>
            <a:ext cx="6012000" cy="1652065"/>
          </a:xfrm>
          <a:solidFill>
            <a:schemeClr val="accent2">
              <a:lumMod val="20000"/>
              <a:lumOff val="80000"/>
              <a:alpha val="74000"/>
            </a:schemeClr>
          </a:solidFill>
        </p:spPr>
        <p:txBody>
          <a:bodyPr/>
          <a:lstStyle/>
          <a:p>
            <a:r>
              <a:rPr lang="fi-FI" dirty="0" smtClean="0">
                <a:solidFill>
                  <a:schemeClr val="tx1"/>
                </a:solidFill>
              </a:rPr>
              <a:t>Loviisanjoen kosteikkojen yleissuunnitelma - asukastilaisuus</a:t>
            </a:r>
            <a:endParaRPr lang="fi-FI" dirty="0">
              <a:solidFill>
                <a:schemeClr val="tx1"/>
              </a:solidFill>
            </a:endParaRPr>
          </a:p>
        </p:txBody>
      </p:sp>
      <p:sp>
        <p:nvSpPr>
          <p:cNvPr id="3" name="Alaotsikko 2"/>
          <p:cNvSpPr>
            <a:spLocks noGrp="1"/>
          </p:cNvSpPr>
          <p:nvPr>
            <p:ph type="subTitle" idx="1"/>
          </p:nvPr>
        </p:nvSpPr>
        <p:spPr>
          <a:solidFill>
            <a:schemeClr val="accent2">
              <a:lumMod val="20000"/>
              <a:lumOff val="80000"/>
              <a:alpha val="70000"/>
            </a:schemeClr>
          </a:solidFill>
        </p:spPr>
        <p:txBody>
          <a:bodyPr/>
          <a:lstStyle/>
          <a:p>
            <a:r>
              <a:rPr lang="fi-FI" b="1" dirty="0" smtClean="0"/>
              <a:t>Kohde-ehdotusten esittely</a:t>
            </a:r>
            <a:endParaRPr lang="fi-FI" b="1" dirty="0"/>
          </a:p>
        </p:txBody>
      </p:sp>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pic>
        <p:nvPicPr>
          <p:cNvPr id="7" name="Kuva 12" descr="ELY_LA01_Logo___FI_V9___RGB"/>
          <p:cNvPicPr>
            <a:picLocks noChangeAspect="1" noChangeArrowheads="1"/>
          </p:cNvPicPr>
          <p:nvPr/>
        </p:nvPicPr>
        <p:blipFill>
          <a:blip r:embed="rId3" cstate="email"/>
          <a:srcRect/>
          <a:stretch>
            <a:fillRect/>
          </a:stretch>
        </p:blipFill>
        <p:spPr bwMode="auto">
          <a:xfrm>
            <a:off x="585802" y="-12879"/>
            <a:ext cx="2183107" cy="764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p:cNvSpPr>
            <a:spLocks noGrp="1"/>
          </p:cNvSpPr>
          <p:nvPr>
            <p:ph type="body" sz="quarter" idx="13"/>
          </p:nvPr>
        </p:nvSpPr>
        <p:spPr>
          <a:xfrm>
            <a:off x="5580112" y="6163200"/>
            <a:ext cx="3351600" cy="694800"/>
          </a:xfrm>
        </p:spPr>
        <p:txBody>
          <a:bodyPr/>
          <a:lstStyle/>
          <a:p>
            <a:r>
              <a:rPr lang="fi-FI" dirty="0" smtClean="0"/>
              <a:t>Loviisanjoen kosteikkojen yleissuunnitelma</a:t>
            </a:r>
            <a:endParaRPr lang="fi-FI" dirty="0"/>
          </a:p>
        </p:txBody>
      </p:sp>
      <p:sp>
        <p:nvSpPr>
          <p:cNvPr id="8" name="Sisällön paikkamerkki 7"/>
          <p:cNvSpPr>
            <a:spLocks noGrp="1"/>
          </p:cNvSpPr>
          <p:nvPr>
            <p:ph idx="1"/>
          </p:nvPr>
        </p:nvSpPr>
        <p:spPr>
          <a:xfrm>
            <a:off x="323528" y="764704"/>
            <a:ext cx="8064896" cy="5544616"/>
          </a:xfrm>
        </p:spPr>
        <p:txBody>
          <a:bodyPr/>
          <a:lstStyle/>
          <a:p>
            <a:pPr>
              <a:lnSpc>
                <a:spcPct val="100000"/>
              </a:lnSpc>
            </a:pPr>
            <a:r>
              <a:rPr lang="fi-FI" sz="2000" dirty="0" smtClean="0">
                <a:solidFill>
                  <a:schemeClr val="tx1"/>
                </a:solidFill>
                <a:latin typeface="Arial" pitchFamily="34" charset="0"/>
              </a:rPr>
              <a:t>• Alue on tasaista ja kärsii monelta osin tulvista </a:t>
            </a:r>
          </a:p>
          <a:p>
            <a:pPr>
              <a:lnSpc>
                <a:spcPct val="100000"/>
              </a:lnSpc>
            </a:pPr>
            <a:r>
              <a:rPr lang="fi-FI" sz="2000" dirty="0" smtClean="0">
                <a:solidFill>
                  <a:schemeClr val="tx1"/>
                </a:solidFill>
                <a:latin typeface="Arial" pitchFamily="34" charset="0"/>
              </a:rPr>
              <a:t>• Korkeuseroja lähinnä </a:t>
            </a:r>
            <a:r>
              <a:rPr lang="fi-FI" sz="2000" dirty="0" err="1" smtClean="0">
                <a:solidFill>
                  <a:schemeClr val="tx1"/>
                </a:solidFill>
                <a:latin typeface="Arial" pitchFamily="34" charset="0"/>
              </a:rPr>
              <a:t>Rutumin</a:t>
            </a:r>
            <a:r>
              <a:rPr lang="fi-FI" sz="2000" dirty="0" smtClean="0">
                <a:solidFill>
                  <a:schemeClr val="tx1"/>
                </a:solidFill>
                <a:latin typeface="Arial" pitchFamily="34" charset="0"/>
              </a:rPr>
              <a:t> alueella, </a:t>
            </a:r>
            <a:r>
              <a:rPr lang="fi-FI" sz="2000" dirty="0" err="1" smtClean="0">
                <a:solidFill>
                  <a:schemeClr val="tx1"/>
                </a:solidFill>
                <a:latin typeface="Arial" pitchFamily="34" charset="0"/>
              </a:rPr>
              <a:t>Hardombäckenin</a:t>
            </a:r>
            <a:r>
              <a:rPr lang="fi-FI" sz="2000" dirty="0" smtClean="0">
                <a:solidFill>
                  <a:schemeClr val="tx1"/>
                </a:solidFill>
                <a:latin typeface="Arial" pitchFamily="34" charset="0"/>
              </a:rPr>
              <a:t> keski- ja alaosissa sekä </a:t>
            </a:r>
            <a:r>
              <a:rPr lang="fi-FI" sz="2000" dirty="0" err="1" smtClean="0">
                <a:solidFill>
                  <a:schemeClr val="tx1"/>
                </a:solidFill>
                <a:latin typeface="Arial" pitchFamily="34" charset="0"/>
              </a:rPr>
              <a:t>Lamminalhossa</a:t>
            </a:r>
            <a:r>
              <a:rPr lang="fi-FI" sz="2000" dirty="0" smtClean="0">
                <a:solidFill>
                  <a:schemeClr val="tx1"/>
                </a:solidFill>
                <a:latin typeface="Arial" pitchFamily="34" charset="0"/>
              </a:rPr>
              <a:t> </a:t>
            </a:r>
          </a:p>
          <a:p>
            <a:pPr>
              <a:lnSpc>
                <a:spcPct val="100000"/>
              </a:lnSpc>
            </a:pPr>
            <a:r>
              <a:rPr lang="fi-FI" sz="2000" dirty="0" smtClean="0">
                <a:solidFill>
                  <a:schemeClr val="tx1"/>
                </a:solidFill>
                <a:latin typeface="Arial" pitchFamily="34" charset="0"/>
              </a:rPr>
              <a:t>• Junarata halkoo aluetta ja vaikuttaa kosteikkoehdotuksiin, tiet</a:t>
            </a:r>
          </a:p>
          <a:p>
            <a:pPr>
              <a:lnSpc>
                <a:spcPct val="100000"/>
              </a:lnSpc>
            </a:pPr>
            <a:r>
              <a:rPr lang="fi-FI" sz="2000" dirty="0" smtClean="0">
                <a:solidFill>
                  <a:schemeClr val="tx1"/>
                </a:solidFill>
                <a:latin typeface="Arial" pitchFamily="34" charset="0"/>
              </a:rPr>
              <a:t>• Pohjavesialueet ja lähteet huomioitava</a:t>
            </a:r>
          </a:p>
          <a:p>
            <a:pPr>
              <a:lnSpc>
                <a:spcPct val="100000"/>
              </a:lnSpc>
            </a:pPr>
            <a:r>
              <a:rPr lang="fi-FI" sz="2000" dirty="0" smtClean="0">
                <a:solidFill>
                  <a:schemeClr val="tx1"/>
                </a:solidFill>
                <a:latin typeface="Arial" pitchFamily="34" charset="0"/>
              </a:rPr>
              <a:t>• Kohde-ehdotuksien mm. valuma-alueet ja tukikelpoisuudet tarkistetaan, tässä suuntaa-antavat</a:t>
            </a:r>
          </a:p>
          <a:p>
            <a:pPr>
              <a:lnSpc>
                <a:spcPct val="100000"/>
              </a:lnSpc>
            </a:pPr>
            <a:r>
              <a:rPr lang="fi-FI" sz="2000" dirty="0" smtClean="0">
                <a:solidFill>
                  <a:schemeClr val="tx1"/>
                </a:solidFill>
                <a:latin typeface="Arial" pitchFamily="34" charset="0"/>
              </a:rPr>
              <a:t>• Kartoitus kohdistui Loviisanjokeen laskeviin uomiin. Joen ympärille suojavyöhykesuositukset!</a:t>
            </a:r>
          </a:p>
          <a:p>
            <a:pPr>
              <a:lnSpc>
                <a:spcPct val="100000"/>
              </a:lnSpc>
            </a:pPr>
            <a:r>
              <a:rPr lang="fi-FI" sz="2000" dirty="0" smtClean="0">
                <a:solidFill>
                  <a:schemeClr val="tx1"/>
                </a:solidFill>
                <a:latin typeface="Arial" pitchFamily="34" charset="0"/>
              </a:rPr>
              <a:t>• Työn lähtökohtana kokonaisuuksien luominen. Niin tutkimusten kuin käytännönkin kannalta useampi pienialaisempi kosteikkoratkaisu on parempi kuin yksi suuri</a:t>
            </a:r>
          </a:p>
          <a:p>
            <a:pPr>
              <a:lnSpc>
                <a:spcPct val="100000"/>
              </a:lnSpc>
            </a:pPr>
            <a:r>
              <a:rPr lang="fi-FI" sz="2000" dirty="0" smtClean="0">
                <a:solidFill>
                  <a:schemeClr val="tx1"/>
                </a:solidFill>
                <a:latin typeface="Arial" pitchFamily="34" charset="0"/>
              </a:rPr>
              <a:t>• Kosteikko-tuen huomioiminen mutta ei korostaminen, tuki voi muuttua!</a:t>
            </a:r>
          </a:p>
          <a:p>
            <a:pPr>
              <a:lnSpc>
                <a:spcPct val="100000"/>
              </a:lnSpc>
            </a:pPr>
            <a:r>
              <a:rPr lang="fi-FI" sz="2000" dirty="0" smtClean="0">
                <a:solidFill>
                  <a:schemeClr val="tx1"/>
                </a:solidFill>
                <a:latin typeface="Arial" pitchFamily="34" charset="0"/>
              </a:rPr>
              <a:t>• Varsinaisen viljelyksessä olevan peltomaan ulkopuolelle muutamaa kohdetta lukuun ottamatta (maanomistajien kanssa keskusteltu)</a:t>
            </a:r>
          </a:p>
          <a:p>
            <a:pPr>
              <a:lnSpc>
                <a:spcPct val="100000"/>
              </a:lnSpc>
            </a:pPr>
            <a:r>
              <a:rPr lang="fi-FI" sz="2000" dirty="0" smtClean="0">
                <a:solidFill>
                  <a:schemeClr val="tx1"/>
                </a:solidFill>
                <a:latin typeface="Arial" pitchFamily="34" charset="0"/>
              </a:rPr>
              <a:t>• YHTEISTYÖ! </a:t>
            </a:r>
          </a:p>
          <a:p>
            <a:endParaRPr lang="fi-FI" dirty="0"/>
          </a:p>
        </p:txBody>
      </p:sp>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10</a:t>
            </a:fld>
            <a:endParaRPr lang="fi-FI"/>
          </a:p>
        </p:txBody>
      </p:sp>
      <p:sp>
        <p:nvSpPr>
          <p:cNvPr id="7" name="Otsikko 6"/>
          <p:cNvSpPr>
            <a:spLocks noGrp="1"/>
          </p:cNvSpPr>
          <p:nvPr>
            <p:ph type="title" idx="4294967295"/>
          </p:nvPr>
        </p:nvSpPr>
        <p:spPr>
          <a:xfrm>
            <a:off x="2986880" y="56272"/>
            <a:ext cx="7815262" cy="755650"/>
          </a:xfrm>
        </p:spPr>
        <p:txBody>
          <a:bodyPr/>
          <a:lstStyle/>
          <a:p>
            <a:r>
              <a:rPr lang="fi-FI" dirty="0" smtClean="0"/>
              <a:t>Kosteikkoehdotuksiin vaikuttavia asioita </a:t>
            </a:r>
            <a:br>
              <a:rPr lang="fi-FI" dirty="0" smtClean="0"/>
            </a:br>
            <a:r>
              <a:rPr lang="fi-FI" dirty="0" smtClean="0"/>
              <a:t>alueella ja työn periaatteita</a:t>
            </a:r>
            <a:endParaRPr lang="fi-FI" dirty="0"/>
          </a:p>
        </p:txBody>
      </p:sp>
      <p:pic>
        <p:nvPicPr>
          <p:cNvPr id="10" name="Kuva 12" descr="ELY_LA01_Logo___FI_V9___RGB"/>
          <p:cNvPicPr>
            <a:picLocks noChangeAspect="1" noChangeArrowheads="1"/>
          </p:cNvPicPr>
          <p:nvPr/>
        </p:nvPicPr>
        <p:blipFill>
          <a:blip r:embed="rId2" cstate="email"/>
          <a:srcRect/>
          <a:stretch>
            <a:fillRect/>
          </a:stretch>
        </p:blipFill>
        <p:spPr bwMode="auto">
          <a:xfrm>
            <a:off x="585802" y="-12879"/>
            <a:ext cx="2183107" cy="764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683568" y="260648"/>
            <a:ext cx="7815600" cy="756000"/>
          </a:xfrm>
        </p:spPr>
        <p:txBody>
          <a:bodyPr/>
          <a:lstStyle/>
          <a:p>
            <a:r>
              <a:rPr lang="fi-FI" dirty="0" smtClean="0"/>
              <a:t>Kohde-ehdotusten esittely ja alueiden erityispiirteet: </a:t>
            </a:r>
            <a:br>
              <a:rPr lang="fi-FI" dirty="0" smtClean="0"/>
            </a:br>
            <a:r>
              <a:rPr lang="fi-FI" dirty="0" err="1" smtClean="0"/>
              <a:t>Rutumin</a:t>
            </a:r>
            <a:r>
              <a:rPr lang="fi-FI" dirty="0" smtClean="0"/>
              <a:t> alue </a:t>
            </a:r>
            <a:endParaRPr lang="fi-FI" dirty="0"/>
          </a:p>
        </p:txBody>
      </p:sp>
      <p:sp>
        <p:nvSpPr>
          <p:cNvPr id="4" name="Sisällön paikkamerkki 3"/>
          <p:cNvSpPr>
            <a:spLocks noGrp="1"/>
          </p:cNvSpPr>
          <p:nvPr>
            <p:ph idx="1"/>
          </p:nvPr>
        </p:nvSpPr>
        <p:spPr>
          <a:xfrm>
            <a:off x="323528" y="980728"/>
            <a:ext cx="7815600" cy="3657600"/>
          </a:xfrm>
        </p:spPr>
        <p:txBody>
          <a:bodyPr/>
          <a:lstStyle/>
          <a:p>
            <a:r>
              <a:rPr lang="fi-FI" dirty="0" err="1" smtClean="0"/>
              <a:t>Rutumin</a:t>
            </a:r>
            <a:r>
              <a:rPr lang="fi-FI" dirty="0" smtClean="0"/>
              <a:t> alueella eniten korkeuseroja</a:t>
            </a:r>
          </a:p>
          <a:p>
            <a:r>
              <a:rPr lang="fi-FI" dirty="0" smtClean="0"/>
              <a:t>Lukuisia pohjapatoehdotuksia ja mahdollisuuksia luoda toimivia kokonaisuuksia </a:t>
            </a:r>
          </a:p>
          <a:p>
            <a:r>
              <a:rPr lang="fi-FI" dirty="0" smtClean="0"/>
              <a:t>Kaikkien varsinaisten kohteiden mahdollista täyttää ei-tuotannollisen investointituen ehdot </a:t>
            </a:r>
          </a:p>
          <a:p>
            <a:r>
              <a:rPr lang="fi-FI" dirty="0" smtClean="0"/>
              <a:t>Myös suojavyöhykkeille tarve ja aikaisemmin laaditun suojavyöhykkeiden yleissuunnitelman ehdotukset edelleen toimivia</a:t>
            </a:r>
          </a:p>
          <a:p>
            <a:r>
              <a:rPr lang="fi-FI" dirty="0" smtClean="0"/>
              <a:t>Usealla alueella joen ympärillä luontaista viljelyksien ulkopuolella olevaa tulvaniittyä </a:t>
            </a:r>
          </a:p>
          <a:p>
            <a:r>
              <a:rPr lang="fi-FI" dirty="0" smtClean="0"/>
              <a:t>Tulvaniityn läpi on toisaalta vedetty sarka suoraan jokeen &lt;&gt; nämä alueet hankalia, vaikea perustaa kosteikko. Ratkaisuna kosteikkojen perustaminen yläpuolelle uomaan</a:t>
            </a:r>
          </a:p>
        </p:txBody>
      </p:sp>
      <p:sp>
        <p:nvSpPr>
          <p:cNvPr id="5" name="Alatunnisteen paikkamerkki 4"/>
          <p:cNvSpPr>
            <a:spLocks noGrp="1"/>
          </p:cNvSpPr>
          <p:nvPr>
            <p:ph type="ftr" sz="quarter" idx="11"/>
          </p:nvPr>
        </p:nvSpPr>
        <p:spPr/>
        <p:txBody>
          <a:bodyPr/>
          <a:lstStyle/>
          <a:p>
            <a:r>
              <a:rPr lang="fi-FI" dirty="0" smtClean="0"/>
              <a:t>WWF Suomi, Elina Erkkilä</a:t>
            </a:r>
            <a:endParaRPr lang="fi-FI" dirty="0"/>
          </a:p>
        </p:txBody>
      </p:sp>
      <p:sp>
        <p:nvSpPr>
          <p:cNvPr id="6" name="Päivämäärän paikkamerkki 5"/>
          <p:cNvSpPr>
            <a:spLocks noGrp="1"/>
          </p:cNvSpPr>
          <p:nvPr>
            <p:ph type="dt" sz="half" idx="10"/>
          </p:nvPr>
        </p:nvSpPr>
        <p:spPr/>
        <p:txBody>
          <a:bodyPr/>
          <a:lstStyle/>
          <a:p>
            <a:r>
              <a:rPr lang="fi-FI" dirty="0" smtClean="0"/>
              <a:t>22.9.2011</a:t>
            </a:r>
            <a:endParaRPr lang="fi-FI" dirty="0"/>
          </a:p>
        </p:txBody>
      </p:sp>
      <p:sp>
        <p:nvSpPr>
          <p:cNvPr id="7" name="Dian numeron paikkamerkki 6"/>
          <p:cNvSpPr>
            <a:spLocks noGrp="1"/>
          </p:cNvSpPr>
          <p:nvPr>
            <p:ph type="sldNum" sz="quarter" idx="12"/>
          </p:nvPr>
        </p:nvSpPr>
        <p:spPr/>
        <p:txBody>
          <a:bodyPr/>
          <a:lstStyle/>
          <a:p>
            <a:fld id="{829D2B3A-2A87-4B2E-8EC0-A7F3EAB784B7}" type="slidenum">
              <a:rPr lang="fi-FI" smtClean="0"/>
              <a:pPr/>
              <a:t>11</a:t>
            </a:fld>
            <a:endParaRPr lang="fi-FI"/>
          </a:p>
        </p:txBody>
      </p:sp>
      <p:sp>
        <p:nvSpPr>
          <p:cNvPr id="8" name="Tekstin paikkamerkki 1"/>
          <p:cNvSpPr txBox="1">
            <a:spLocks/>
          </p:cNvSpPr>
          <p:nvPr/>
        </p:nvSpPr>
        <p:spPr>
          <a:xfrm>
            <a:off x="5580112"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smtClean="0">
              <a:ln>
                <a:noFill/>
              </a:ln>
              <a:solidFill>
                <a:srgbClr val="40404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p:txBody>
          <a:bodyPr/>
          <a:lstStyle/>
          <a:p>
            <a:r>
              <a:rPr lang="fi-FI" dirty="0" smtClean="0"/>
              <a:t>Yleiskuva </a:t>
            </a:r>
            <a:r>
              <a:rPr lang="fi-FI" dirty="0" err="1" smtClean="0"/>
              <a:t>Rutumin</a:t>
            </a:r>
            <a:r>
              <a:rPr lang="fi-FI" dirty="0" smtClean="0"/>
              <a:t> alueesta </a:t>
            </a:r>
            <a:endParaRPr lang="fi-FI" dirty="0"/>
          </a:p>
        </p:txBody>
      </p:sp>
      <p:sp>
        <p:nvSpPr>
          <p:cNvPr id="3" name="Sisällön paikkamerkki 2"/>
          <p:cNvSpPr>
            <a:spLocks noGrp="1"/>
          </p:cNvSpPr>
          <p:nvPr>
            <p:ph idx="1"/>
          </p:nvPr>
        </p:nvSpPr>
        <p:spPr/>
        <p:txBody>
          <a:bodyPr/>
          <a:lstStyle/>
          <a:p>
            <a:endParaRPr lang="fi-FI"/>
          </a:p>
        </p:txBody>
      </p:sp>
      <p:sp>
        <p:nvSpPr>
          <p:cNvPr id="6" name="Dian numeron paikkamerkki 5"/>
          <p:cNvSpPr>
            <a:spLocks noGrp="1"/>
          </p:cNvSpPr>
          <p:nvPr>
            <p:ph type="sldNum" sz="quarter" idx="12"/>
          </p:nvPr>
        </p:nvSpPr>
        <p:spPr/>
        <p:txBody>
          <a:bodyPr/>
          <a:lstStyle/>
          <a:p>
            <a:fld id="{829D2B3A-2A87-4B2E-8EC0-A7F3EAB784B7}" type="slidenum">
              <a:rPr lang="fi-FI" smtClean="0"/>
              <a:pPr/>
              <a:t>12</a:t>
            </a:fld>
            <a:endParaRPr lang="fi-FI"/>
          </a:p>
        </p:txBody>
      </p:sp>
      <p:sp>
        <p:nvSpPr>
          <p:cNvPr id="7" name="Tekstin paikkamerkki 8"/>
          <p:cNvSpPr txBox="1">
            <a:spLocks/>
          </p:cNvSpPr>
          <p:nvPr/>
        </p:nvSpPr>
        <p:spPr>
          <a:xfrm>
            <a:off x="5792400"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dirty="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a:ln>
                <a:noFill/>
              </a:ln>
              <a:solidFill>
                <a:srgbClr val="404040"/>
              </a:solidFill>
              <a:effectLst/>
              <a:uLnTx/>
              <a:uFillTx/>
              <a:latin typeface="+mn-lt"/>
              <a:ea typeface="+mn-ea"/>
              <a:cs typeface="+mn-cs"/>
            </a:endParaRPr>
          </a:p>
        </p:txBody>
      </p:sp>
      <p:pic>
        <p:nvPicPr>
          <p:cNvPr id="8" name="Kuva 12" descr="ELY_LA01_Logo___FI_V9___RGB"/>
          <p:cNvPicPr>
            <a:picLocks noChangeAspect="1" noChangeArrowheads="1"/>
          </p:cNvPicPr>
          <p:nvPr/>
        </p:nvPicPr>
        <p:blipFill>
          <a:blip r:embed="rId2" cstate="email"/>
          <a:srcRect/>
          <a:stretch>
            <a:fillRect/>
          </a:stretch>
        </p:blipFill>
        <p:spPr bwMode="auto">
          <a:xfrm>
            <a:off x="681900" y="0"/>
            <a:ext cx="2183107" cy="764704"/>
          </a:xfrm>
          <a:prstGeom prst="rect">
            <a:avLst/>
          </a:prstGeom>
          <a:noFill/>
          <a:ln w="9525">
            <a:noFill/>
            <a:miter lim="800000"/>
            <a:headEnd/>
            <a:tailEnd/>
          </a:ln>
        </p:spPr>
      </p:pic>
      <p:sp>
        <p:nvSpPr>
          <p:cNvPr id="11" name="Alatunnisteen paikkamerkki 3"/>
          <p:cNvSpPr txBox="1">
            <a:spLocks/>
          </p:cNvSpPr>
          <p:nvPr/>
        </p:nvSpPr>
        <p:spPr>
          <a:xfrm>
            <a:off x="648036" y="6466240"/>
            <a:ext cx="2895600" cy="28800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smtClean="0">
                <a:ln>
                  <a:noFill/>
                </a:ln>
                <a:solidFill>
                  <a:srgbClr val="404040"/>
                </a:solidFill>
                <a:effectLst/>
                <a:uLnTx/>
                <a:uFillTx/>
                <a:latin typeface="+mn-lt"/>
                <a:ea typeface="+mn-ea"/>
                <a:cs typeface="+mn-cs"/>
              </a:rPr>
              <a:t>WWF Suomi, Elina Erkkilä</a:t>
            </a:r>
            <a:endParaRPr kumimoji="0" lang="fi-FI" sz="1000" b="0" i="0" u="none" strike="noStrike" kern="1200" cap="none" spc="0" normalizeH="0" baseline="0" noProof="0" dirty="0">
              <a:ln>
                <a:noFill/>
              </a:ln>
              <a:solidFill>
                <a:srgbClr val="404040"/>
              </a:solidFill>
              <a:effectLst/>
              <a:uLnTx/>
              <a:uFillTx/>
              <a:latin typeface="+mn-lt"/>
              <a:ea typeface="+mn-ea"/>
              <a:cs typeface="+mn-cs"/>
            </a:endParaRPr>
          </a:p>
        </p:txBody>
      </p:sp>
      <p:sp>
        <p:nvSpPr>
          <p:cNvPr id="12" name="Päivämäärän paikkamerkki 4"/>
          <p:cNvSpPr txBox="1">
            <a:spLocks/>
          </p:cNvSpPr>
          <p:nvPr/>
        </p:nvSpPr>
        <p:spPr>
          <a:xfrm>
            <a:off x="4335756" y="6466240"/>
            <a:ext cx="1440000" cy="28800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smtClean="0">
                <a:ln>
                  <a:noFill/>
                </a:ln>
                <a:solidFill>
                  <a:srgbClr val="404040"/>
                </a:solidFill>
                <a:effectLst/>
                <a:uLnTx/>
                <a:uFillTx/>
                <a:latin typeface="+mn-lt"/>
                <a:ea typeface="+mn-ea"/>
                <a:cs typeface="+mn-cs"/>
              </a:rPr>
              <a:t>22.9.2011</a:t>
            </a:r>
            <a:endParaRPr kumimoji="0" lang="fi-FI" sz="1000" b="0" i="0" u="none" strike="noStrike" kern="1200" cap="none" spc="0" normalizeH="0" baseline="0" noProof="0" dirty="0">
              <a:ln>
                <a:noFill/>
              </a:ln>
              <a:solidFill>
                <a:srgbClr val="404040"/>
              </a:solidFill>
              <a:effectLst/>
              <a:uLnTx/>
              <a:uFillTx/>
              <a:latin typeface="+mn-lt"/>
              <a:ea typeface="+mn-ea"/>
              <a:cs typeface="+mn-cs"/>
            </a:endParaRPr>
          </a:p>
        </p:txBody>
      </p:sp>
      <p:pic>
        <p:nvPicPr>
          <p:cNvPr id="7170" name="Picture 2"/>
          <p:cNvPicPr>
            <a:picLocks noChangeAspect="1" noChangeArrowheads="1"/>
          </p:cNvPicPr>
          <p:nvPr/>
        </p:nvPicPr>
        <p:blipFill>
          <a:blip r:embed="rId3" cstate="email"/>
          <a:srcRect/>
          <a:stretch>
            <a:fillRect/>
          </a:stretch>
        </p:blipFill>
        <p:spPr bwMode="auto">
          <a:xfrm>
            <a:off x="0" y="0"/>
            <a:ext cx="9600000" cy="72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12" descr="ELY_LA01_Logo___FI_V9___RGB"/>
          <p:cNvPicPr>
            <a:picLocks noChangeAspect="1" noChangeArrowheads="1"/>
          </p:cNvPicPr>
          <p:nvPr/>
        </p:nvPicPr>
        <p:blipFill>
          <a:blip r:embed="rId2" cstate="email"/>
          <a:srcRect/>
          <a:stretch>
            <a:fillRect/>
          </a:stretch>
        </p:blipFill>
        <p:spPr bwMode="auto">
          <a:xfrm>
            <a:off x="681900" y="0"/>
            <a:ext cx="2183107" cy="764704"/>
          </a:xfrm>
          <a:prstGeom prst="rect">
            <a:avLst/>
          </a:prstGeom>
          <a:noFill/>
          <a:ln w="9525">
            <a:noFill/>
            <a:miter lim="800000"/>
            <a:headEnd/>
            <a:tailEnd/>
          </a:ln>
        </p:spPr>
      </p:pic>
      <p:sp>
        <p:nvSpPr>
          <p:cNvPr id="2" name="Tekstin paikkamerkki 1"/>
          <p:cNvSpPr>
            <a:spLocks noGrp="1"/>
          </p:cNvSpPr>
          <p:nvPr>
            <p:ph type="body" sz="quarter" idx="13"/>
          </p:nvPr>
        </p:nvSpPr>
        <p:spPr/>
        <p:txBody>
          <a:bodyPr/>
          <a:lstStyle/>
          <a:p>
            <a:r>
              <a:rPr lang="fi-FI" dirty="0" smtClean="0"/>
              <a:t>Alueen kohde-ehdotukset </a:t>
            </a:r>
            <a:endParaRPr lang="fi-FI" dirty="0"/>
          </a:p>
        </p:txBody>
      </p:sp>
      <p:pic>
        <p:nvPicPr>
          <p:cNvPr id="9" name="Sisällön paikkamerkki 8" descr="alue_4.jpg"/>
          <p:cNvPicPr>
            <a:picLocks noGrp="1" noChangeAspect="1"/>
          </p:cNvPicPr>
          <p:nvPr>
            <p:ph idx="1"/>
          </p:nvPr>
        </p:nvPicPr>
        <p:blipFill>
          <a:blip r:embed="rId3" cstate="email"/>
          <a:stretch>
            <a:fillRect/>
          </a:stretch>
        </p:blipFill>
        <p:spPr>
          <a:xfrm>
            <a:off x="179512" y="0"/>
            <a:ext cx="4849684" cy="6858000"/>
          </a:xfrm>
        </p:spPr>
      </p:pic>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13</a:t>
            </a:fld>
            <a:endParaRPr lang="fi-FI"/>
          </a:p>
        </p:txBody>
      </p:sp>
      <p:sp>
        <p:nvSpPr>
          <p:cNvPr id="7" name="Tekstin paikkamerkki 8"/>
          <p:cNvSpPr txBox="1">
            <a:spLocks/>
          </p:cNvSpPr>
          <p:nvPr/>
        </p:nvSpPr>
        <p:spPr>
          <a:xfrm>
            <a:off x="5792400"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dirty="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a:ln>
                <a:noFill/>
              </a:ln>
              <a:solidFill>
                <a:srgbClr val="40404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p:txBody>
          <a:bodyPr/>
          <a:lstStyle/>
          <a:p>
            <a:r>
              <a:rPr lang="fi-FI" dirty="0" smtClean="0"/>
              <a:t>Kohdekuvaukset </a:t>
            </a:r>
            <a:endParaRPr lang="fi-FI" dirty="0"/>
          </a:p>
        </p:txBody>
      </p:sp>
      <p:sp>
        <p:nvSpPr>
          <p:cNvPr id="3" name="Sisällön paikkamerkki 2"/>
          <p:cNvSpPr>
            <a:spLocks noGrp="1"/>
          </p:cNvSpPr>
          <p:nvPr>
            <p:ph idx="1"/>
          </p:nvPr>
        </p:nvSpPr>
        <p:spPr>
          <a:xfrm>
            <a:off x="683568" y="687692"/>
            <a:ext cx="7815600" cy="4464000"/>
          </a:xfrm>
        </p:spPr>
        <p:txBody>
          <a:bodyPr/>
          <a:lstStyle/>
          <a:p>
            <a:pPr>
              <a:lnSpc>
                <a:spcPct val="100000"/>
              </a:lnSpc>
            </a:pPr>
            <a:r>
              <a:rPr lang="fi-FI" sz="2000" dirty="0" smtClean="0">
                <a:solidFill>
                  <a:schemeClr val="tx1"/>
                </a:solidFill>
              </a:rPr>
              <a:t>1 a = Varsinainen kosteikko, ennen kohdetta pohjapato. Perustetaan pääosin kaivamalla. Vettynyt peltolohkon nurkka. Kosteikon yläpuolinen valuma-alue noin 45 ha. Yläpuolisen valuma-alueen pelto% &gt;20. Ohjattaessa myös toisen ojan vedet kosteikkoon valuma-alue noin 240 ha, tällöin kuitenkin pelto%  &lt;20. Mahdollisuus noin 0,8 ha kosteikkoon.  </a:t>
            </a:r>
          </a:p>
          <a:p>
            <a:pPr>
              <a:lnSpc>
                <a:spcPct val="100000"/>
              </a:lnSpc>
            </a:pPr>
            <a:r>
              <a:rPr lang="fi-FI" sz="2000" dirty="0" smtClean="0">
                <a:solidFill>
                  <a:schemeClr val="tx1"/>
                </a:solidFill>
              </a:rPr>
              <a:t>1 b = Pienialainen varsinainen kosteikko. Korkeuserot mahdollistavat kosteikon luomisen patoamalla. Yläpuolinen valuma-alue noin 210 ha. Yläpuolisen valuma-alueen peltoprosentti &lt;20%</a:t>
            </a:r>
          </a:p>
          <a:p>
            <a:pPr>
              <a:lnSpc>
                <a:spcPct val="100000"/>
              </a:lnSpc>
            </a:pPr>
            <a:r>
              <a:rPr lang="fi-FI" sz="2000" dirty="0" smtClean="0">
                <a:solidFill>
                  <a:schemeClr val="tx1"/>
                </a:solidFill>
              </a:rPr>
              <a:t>1c = Pienialainen kosteikko patoamalla. Yläpuolinen valuma-alue noin 220 ha. Yläpuolisen valuma-alueen peltoprosentti &lt;20%</a:t>
            </a:r>
          </a:p>
          <a:p>
            <a:pPr>
              <a:lnSpc>
                <a:spcPct val="100000"/>
              </a:lnSpc>
            </a:pPr>
            <a:r>
              <a:rPr lang="fi-FI" sz="2000" dirty="0" smtClean="0">
                <a:solidFill>
                  <a:schemeClr val="tx1"/>
                </a:solidFill>
              </a:rPr>
              <a:t>1d = Pienialainen varsinainen kosteikko, patoamalla Yläpuolinen valuma-alue noin 255 ha pelto% ~20 </a:t>
            </a:r>
          </a:p>
          <a:p>
            <a:pPr>
              <a:lnSpc>
                <a:spcPct val="100000"/>
              </a:lnSpc>
            </a:pPr>
            <a:r>
              <a:rPr lang="fi-FI" sz="2000" b="1" dirty="0" smtClean="0">
                <a:solidFill>
                  <a:schemeClr val="tx1"/>
                </a:solidFill>
              </a:rPr>
              <a:t>Mahdollisuus tukikelpoisuuteen</a:t>
            </a:r>
            <a:r>
              <a:rPr lang="fi-FI" sz="2000" dirty="0" smtClean="0">
                <a:solidFill>
                  <a:schemeClr val="tx1"/>
                </a:solidFill>
              </a:rPr>
              <a:t>: Kohde 1 a ilman toista uomaa tai kaikkien kohteiden perustaminen jolloin valuma-alue ja pelto% määräytyy alimman mukaan: kohteiden yhteispinta-alavaatimus tällöin noin 1,3 ha, mikä mahdollinen </a:t>
            </a:r>
            <a:endParaRPr lang="fi-FI" sz="2000" dirty="0">
              <a:solidFill>
                <a:schemeClr val="tx1"/>
              </a:solidFill>
            </a:endParaRPr>
          </a:p>
        </p:txBody>
      </p:sp>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14</a:t>
            </a:fld>
            <a:endParaRPr lang="fi-FI"/>
          </a:p>
        </p:txBody>
      </p:sp>
      <p:sp>
        <p:nvSpPr>
          <p:cNvPr id="7" name="Tekstin paikkamerkki 8"/>
          <p:cNvSpPr txBox="1">
            <a:spLocks/>
          </p:cNvSpPr>
          <p:nvPr/>
        </p:nvSpPr>
        <p:spPr>
          <a:xfrm>
            <a:off x="5792400"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dirty="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a:ln>
                <a:noFill/>
              </a:ln>
              <a:solidFill>
                <a:srgbClr val="404040"/>
              </a:solidFill>
              <a:effectLst/>
              <a:uLnTx/>
              <a:uFillTx/>
              <a:latin typeface="+mn-lt"/>
              <a:ea typeface="+mn-ea"/>
              <a:cs typeface="+mn-cs"/>
            </a:endParaRPr>
          </a:p>
        </p:txBody>
      </p:sp>
      <p:pic>
        <p:nvPicPr>
          <p:cNvPr id="8" name="Kuva 12" descr="ELY_LA01_Logo___FI_V9___RGB"/>
          <p:cNvPicPr>
            <a:picLocks noChangeAspect="1" noChangeArrowheads="1"/>
          </p:cNvPicPr>
          <p:nvPr/>
        </p:nvPicPr>
        <p:blipFill>
          <a:blip r:embed="rId2" cstate="email"/>
          <a:srcRect/>
          <a:stretch>
            <a:fillRect/>
          </a:stretch>
        </p:blipFill>
        <p:spPr bwMode="auto">
          <a:xfrm>
            <a:off x="681900" y="0"/>
            <a:ext cx="2183107" cy="764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p:txBody>
          <a:bodyPr/>
          <a:lstStyle/>
          <a:p>
            <a:r>
              <a:rPr lang="fi-FI" dirty="0" smtClean="0"/>
              <a:t>Kohdekuvaukset </a:t>
            </a:r>
            <a:endParaRPr lang="fi-FI" dirty="0"/>
          </a:p>
        </p:txBody>
      </p:sp>
      <p:sp>
        <p:nvSpPr>
          <p:cNvPr id="3" name="Sisällön paikkamerkki 2"/>
          <p:cNvSpPr>
            <a:spLocks noGrp="1"/>
          </p:cNvSpPr>
          <p:nvPr>
            <p:ph idx="1"/>
          </p:nvPr>
        </p:nvSpPr>
        <p:spPr>
          <a:xfrm>
            <a:off x="611560" y="476672"/>
            <a:ext cx="7815600" cy="4464000"/>
          </a:xfrm>
        </p:spPr>
        <p:txBody>
          <a:bodyPr/>
          <a:lstStyle/>
          <a:p>
            <a:pPr>
              <a:lnSpc>
                <a:spcPct val="100000"/>
              </a:lnSpc>
            </a:pPr>
            <a:r>
              <a:rPr lang="fi-FI" sz="2000" dirty="0" smtClean="0">
                <a:solidFill>
                  <a:schemeClr val="tx1"/>
                </a:solidFill>
              </a:rPr>
              <a:t>2 a = pohjapatoketju. Uoma on kapea, mutta toisaalta pellot vedenpintaan nähden korkealla -&gt; varaa nostaa. Yläpuolinen valuma-alue noin 115 ha, peltoa &lt;20</a:t>
            </a:r>
            <a:r>
              <a:rPr lang="fi-FI" sz="2000" dirty="0" smtClean="0">
                <a:solidFill>
                  <a:schemeClr val="tx1"/>
                </a:solidFill>
              </a:rPr>
              <a:t>%. Asukastilaisuudessa ilmeni, että ojitusjärjestelyt tässä muuttuneet. </a:t>
            </a:r>
            <a:r>
              <a:rPr lang="fi-FI" sz="2000" dirty="0" smtClean="0">
                <a:solidFill>
                  <a:srgbClr val="FF0000"/>
                </a:solidFill>
              </a:rPr>
              <a:t>Kohde-ehdotus siirtyy viereiseen ojaan ja laajenee varsinaisessa raportissa </a:t>
            </a:r>
            <a:endParaRPr lang="fi-FI" sz="2000" dirty="0" smtClean="0">
              <a:solidFill>
                <a:srgbClr val="FF0000"/>
              </a:solidFill>
            </a:endParaRPr>
          </a:p>
          <a:p>
            <a:pPr>
              <a:lnSpc>
                <a:spcPct val="100000"/>
              </a:lnSpc>
            </a:pPr>
            <a:r>
              <a:rPr lang="fi-FI" sz="2000" dirty="0" smtClean="0">
                <a:solidFill>
                  <a:schemeClr val="tx1"/>
                </a:solidFill>
              </a:rPr>
              <a:t>2 b = varsinainen kosteikko, pääosin kaivamalla. Ongelmana junarata. Korkeuserot mahdollistavat kosteikon luomisen patoamalla. Yläpuolinen valuma-alue noin 190 ha ha. Yläpuolisen valuma-alueen peltoprosentti &gt;20%</a:t>
            </a:r>
          </a:p>
          <a:p>
            <a:pPr>
              <a:lnSpc>
                <a:spcPct val="100000"/>
              </a:lnSpc>
            </a:pPr>
            <a:r>
              <a:rPr lang="fi-FI" sz="2000" b="1" dirty="0" smtClean="0">
                <a:solidFill>
                  <a:schemeClr val="tx1"/>
                </a:solidFill>
              </a:rPr>
              <a:t>Mahdollisuus tukikelpoisuuteen</a:t>
            </a:r>
            <a:r>
              <a:rPr lang="fi-FI" sz="2000" dirty="0" smtClean="0">
                <a:solidFill>
                  <a:schemeClr val="tx1"/>
                </a:solidFill>
              </a:rPr>
              <a:t>: kohteen 2 b ja 2 a perustaminen siten, että pohjapatoketjuja jatkettaisiin läpi koko uoman. Käytännössä junarata estänee hankkeen. Tällöin painotus pohjapadoissa (lumo-tuki mahdollisuus</a:t>
            </a:r>
            <a:r>
              <a:rPr lang="fi-FI" sz="2000" dirty="0" smtClean="0">
                <a:solidFill>
                  <a:schemeClr val="tx1"/>
                </a:solidFill>
              </a:rPr>
              <a:t>)</a:t>
            </a:r>
            <a:endParaRPr lang="fi-FI" sz="2000" dirty="0" smtClean="0">
              <a:solidFill>
                <a:schemeClr val="tx1"/>
              </a:solidFill>
            </a:endParaRPr>
          </a:p>
          <a:p>
            <a:pPr>
              <a:lnSpc>
                <a:spcPct val="100000"/>
              </a:lnSpc>
            </a:pPr>
            <a:r>
              <a:rPr lang="fi-FI" sz="2000" dirty="0" smtClean="0">
                <a:solidFill>
                  <a:schemeClr val="tx1"/>
                </a:solidFill>
              </a:rPr>
              <a:t>3 = Pieni olemassa oleva allas jota laajennettaessa mahdollisuus saada monivaikutteinen kosteikko. . Valuma-alue noin 60 ha, pelto% &gt;20</a:t>
            </a:r>
          </a:p>
          <a:p>
            <a:pPr>
              <a:lnSpc>
                <a:spcPct val="100000"/>
              </a:lnSpc>
            </a:pPr>
            <a:r>
              <a:rPr lang="fi-FI" sz="2000" dirty="0" smtClean="0">
                <a:solidFill>
                  <a:schemeClr val="tx1"/>
                </a:solidFill>
              </a:rPr>
              <a:t>Mahdollisuus tukikelpoisuuteen: Tuen edellyttämän 0,5% koko vaatimuksen saaminen mahdollista jos kohteeseen yhdistetään </a:t>
            </a:r>
            <a:r>
              <a:rPr lang="fi-FI" sz="2000" dirty="0" smtClean="0">
                <a:solidFill>
                  <a:schemeClr val="tx1"/>
                </a:solidFill>
              </a:rPr>
              <a:t>pohjapatoketjuja </a:t>
            </a:r>
            <a:endParaRPr lang="fi-FI" sz="2000" dirty="0">
              <a:solidFill>
                <a:schemeClr val="tx1"/>
              </a:solidFill>
            </a:endParaRPr>
          </a:p>
        </p:txBody>
      </p:sp>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15</a:t>
            </a:fld>
            <a:endParaRPr lang="fi-FI"/>
          </a:p>
        </p:txBody>
      </p:sp>
      <p:sp>
        <p:nvSpPr>
          <p:cNvPr id="7" name="Tekstin paikkamerkki 8"/>
          <p:cNvSpPr txBox="1">
            <a:spLocks/>
          </p:cNvSpPr>
          <p:nvPr/>
        </p:nvSpPr>
        <p:spPr>
          <a:xfrm>
            <a:off x="5792400"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dirty="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a:ln>
                <a:noFill/>
              </a:ln>
              <a:solidFill>
                <a:srgbClr val="404040"/>
              </a:solidFill>
              <a:effectLst/>
              <a:uLnTx/>
              <a:uFillTx/>
              <a:latin typeface="+mn-lt"/>
              <a:ea typeface="+mn-ea"/>
              <a:cs typeface="+mn-cs"/>
            </a:endParaRPr>
          </a:p>
        </p:txBody>
      </p:sp>
      <p:pic>
        <p:nvPicPr>
          <p:cNvPr id="8" name="Kuva 12" descr="ELY_LA01_Logo___FI_V9___RGB"/>
          <p:cNvPicPr>
            <a:picLocks noChangeAspect="1" noChangeArrowheads="1"/>
          </p:cNvPicPr>
          <p:nvPr/>
        </p:nvPicPr>
        <p:blipFill>
          <a:blip r:embed="rId2" cstate="email"/>
          <a:srcRect/>
          <a:stretch>
            <a:fillRect/>
          </a:stretch>
        </p:blipFill>
        <p:spPr bwMode="auto">
          <a:xfrm>
            <a:off x="681900" y="0"/>
            <a:ext cx="2183107" cy="764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p:txBody>
          <a:bodyPr/>
          <a:lstStyle/>
          <a:p>
            <a:r>
              <a:rPr lang="fi-FI" dirty="0" smtClean="0"/>
              <a:t>Kohdekuvaukset </a:t>
            </a:r>
            <a:endParaRPr lang="fi-FI" dirty="0"/>
          </a:p>
        </p:txBody>
      </p:sp>
      <p:sp>
        <p:nvSpPr>
          <p:cNvPr id="3" name="Sisällön paikkamerkki 2"/>
          <p:cNvSpPr>
            <a:spLocks noGrp="1"/>
          </p:cNvSpPr>
          <p:nvPr>
            <p:ph idx="1"/>
          </p:nvPr>
        </p:nvSpPr>
        <p:spPr>
          <a:xfrm>
            <a:off x="683568" y="687692"/>
            <a:ext cx="7815600" cy="4464000"/>
          </a:xfrm>
        </p:spPr>
        <p:txBody>
          <a:bodyPr/>
          <a:lstStyle/>
          <a:p>
            <a:pPr>
              <a:lnSpc>
                <a:spcPct val="100000"/>
              </a:lnSpc>
            </a:pPr>
            <a:r>
              <a:rPr lang="fi-FI" sz="2000" dirty="0" smtClean="0">
                <a:solidFill>
                  <a:schemeClr val="tx1"/>
                </a:solidFill>
              </a:rPr>
              <a:t>4 = varsinainen kosteikko, perustaminen pääosin kaivamalla. Joutomaa-aluetta/tulvaniittyä mahdollisuus laaja-aliseenkin kohteeseen. Valuma-alue kartan mukaan noin 50 ha, tie saattaa kuitenkin muuttaa valumavesien kulkua jolloin mahdollista, että valuma-alue noin 20 ha suurempi. Pelto% &gt;20</a:t>
            </a:r>
          </a:p>
          <a:p>
            <a:pPr>
              <a:lnSpc>
                <a:spcPct val="100000"/>
              </a:lnSpc>
            </a:pPr>
            <a:r>
              <a:rPr lang="fi-FI" sz="2000" b="1" dirty="0" smtClean="0">
                <a:solidFill>
                  <a:schemeClr val="tx1"/>
                </a:solidFill>
              </a:rPr>
              <a:t>Mahdollisuus tukikelpoisuuteen</a:t>
            </a:r>
            <a:r>
              <a:rPr lang="fi-FI" sz="2000" dirty="0" smtClean="0">
                <a:solidFill>
                  <a:schemeClr val="tx1"/>
                </a:solidFill>
              </a:rPr>
              <a:t>: mahdollinen</a:t>
            </a:r>
          </a:p>
          <a:p>
            <a:pPr>
              <a:lnSpc>
                <a:spcPct val="100000"/>
              </a:lnSpc>
            </a:pPr>
            <a:r>
              <a:rPr lang="fi-FI" sz="2000" dirty="0" smtClean="0">
                <a:solidFill>
                  <a:schemeClr val="tx1"/>
                </a:solidFill>
              </a:rPr>
              <a:t>5= olemassa oleva kosteikko jonka arvot erityisesti luonnon monimuotoisuuden edistämisessä</a:t>
            </a:r>
          </a:p>
          <a:p>
            <a:pPr>
              <a:lnSpc>
                <a:spcPct val="100000"/>
              </a:lnSpc>
            </a:pPr>
            <a:r>
              <a:rPr lang="fi-FI" sz="2000" dirty="0" smtClean="0">
                <a:solidFill>
                  <a:schemeClr val="tx1"/>
                </a:solidFill>
              </a:rPr>
              <a:t>6 a = pohjapadoista ja kaivamalla tehdyistä kosteikosta muodostava alue. Kosteikkoalue joutomaalla. Valuma-alue noin 230 ha josta pelto% &lt; 20  </a:t>
            </a:r>
          </a:p>
          <a:p>
            <a:pPr>
              <a:lnSpc>
                <a:spcPct val="100000"/>
              </a:lnSpc>
            </a:pPr>
            <a:r>
              <a:rPr lang="fi-FI" sz="2000" dirty="0" smtClean="0">
                <a:solidFill>
                  <a:schemeClr val="tx1"/>
                </a:solidFill>
              </a:rPr>
              <a:t>6 b = laajahko alava metsässä oleva kosteikkomainen alue jonka kautta veden voisi ohjata kulkemaan. Valuma-alue noin 250 ha. Peltoprosentti &lt;20. </a:t>
            </a:r>
          </a:p>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p:txBody>
      </p:sp>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16</a:t>
            </a:fld>
            <a:endParaRPr lang="fi-FI"/>
          </a:p>
        </p:txBody>
      </p:sp>
      <p:sp>
        <p:nvSpPr>
          <p:cNvPr id="7" name="Tekstin paikkamerkki 8"/>
          <p:cNvSpPr txBox="1">
            <a:spLocks/>
          </p:cNvSpPr>
          <p:nvPr/>
        </p:nvSpPr>
        <p:spPr>
          <a:xfrm>
            <a:off x="5792400"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dirty="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a:ln>
                <a:noFill/>
              </a:ln>
              <a:solidFill>
                <a:srgbClr val="404040"/>
              </a:solidFill>
              <a:effectLst/>
              <a:uLnTx/>
              <a:uFillTx/>
              <a:latin typeface="+mn-lt"/>
              <a:ea typeface="+mn-ea"/>
              <a:cs typeface="+mn-cs"/>
            </a:endParaRPr>
          </a:p>
        </p:txBody>
      </p:sp>
      <p:pic>
        <p:nvPicPr>
          <p:cNvPr id="8" name="Kuva 12" descr="ELY_LA01_Logo___FI_V9___RGB"/>
          <p:cNvPicPr>
            <a:picLocks noChangeAspect="1" noChangeArrowheads="1"/>
          </p:cNvPicPr>
          <p:nvPr/>
        </p:nvPicPr>
        <p:blipFill>
          <a:blip r:embed="rId2" cstate="email"/>
          <a:srcRect/>
          <a:stretch>
            <a:fillRect/>
          </a:stretch>
        </p:blipFill>
        <p:spPr bwMode="auto">
          <a:xfrm>
            <a:off x="681900" y="0"/>
            <a:ext cx="2183107" cy="764704"/>
          </a:xfrm>
          <a:prstGeom prst="rect">
            <a:avLst/>
          </a:prstGeom>
          <a:noFill/>
          <a:ln w="9525">
            <a:noFill/>
            <a:miter lim="800000"/>
            <a:headEnd/>
            <a:tailEnd/>
          </a:ln>
        </p:spPr>
      </p:pic>
      <p:sp>
        <p:nvSpPr>
          <p:cNvPr id="9" name="Suorakulmio 8"/>
          <p:cNvSpPr/>
          <p:nvPr/>
        </p:nvSpPr>
        <p:spPr>
          <a:xfrm>
            <a:off x="611560" y="5373216"/>
            <a:ext cx="6789103" cy="923330"/>
          </a:xfrm>
          <a:prstGeom prst="rect">
            <a:avLst/>
          </a:prstGeom>
        </p:spPr>
        <p:txBody>
          <a:bodyPr wrap="none">
            <a:spAutoFit/>
          </a:bodyPr>
          <a:lstStyle/>
          <a:p>
            <a:r>
              <a:rPr lang="fi-FI" b="1" dirty="0" smtClean="0"/>
              <a:t>Mahdollisuus tukikelpoisuuteen: vaikea, alueen pelto% </a:t>
            </a:r>
          </a:p>
          <a:p>
            <a:r>
              <a:rPr lang="fi-FI" b="1" dirty="0" smtClean="0"/>
              <a:t>ei täytä vaatimuksia, myös pinta-ala rajoitus on haastava</a:t>
            </a:r>
            <a:r>
              <a:rPr lang="fi-FI" dirty="0" smtClean="0"/>
              <a:t>. </a:t>
            </a:r>
          </a:p>
          <a:p>
            <a:r>
              <a:rPr lang="fi-FI" b="1" dirty="0" smtClean="0"/>
              <a:t>Valuma-alueen </a:t>
            </a:r>
            <a:r>
              <a:rPr lang="fi-FI" b="1" dirty="0" smtClean="0"/>
              <a:t>tiedot </a:t>
            </a:r>
            <a:r>
              <a:rPr lang="fi-FI" b="1" dirty="0" smtClean="0"/>
              <a:t>tarkastetaan kuitenkin vielä uudelleen</a:t>
            </a:r>
            <a:endParaRPr lang="fi-FI"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683568" y="260648"/>
            <a:ext cx="7815600" cy="756000"/>
          </a:xfrm>
        </p:spPr>
        <p:txBody>
          <a:bodyPr/>
          <a:lstStyle/>
          <a:p>
            <a:r>
              <a:rPr lang="fi-FI" dirty="0" smtClean="0"/>
              <a:t>Kohde-ehdotusten esittely ja alueiden erityispiirteet: </a:t>
            </a:r>
            <a:br>
              <a:rPr lang="fi-FI" dirty="0" smtClean="0"/>
            </a:br>
            <a:r>
              <a:rPr lang="fi-FI" dirty="0" err="1" smtClean="0"/>
              <a:t>Kvarnbackenin</a:t>
            </a:r>
            <a:r>
              <a:rPr lang="fi-FI" dirty="0" smtClean="0"/>
              <a:t>, </a:t>
            </a:r>
            <a:r>
              <a:rPr lang="fi-FI" dirty="0" err="1" smtClean="0"/>
              <a:t>Hommansbyn</a:t>
            </a:r>
            <a:r>
              <a:rPr lang="fi-FI" dirty="0" smtClean="0"/>
              <a:t> ja </a:t>
            </a:r>
            <a:r>
              <a:rPr lang="fi-FI" dirty="0" err="1" smtClean="0"/>
              <a:t>Andersbyn</a:t>
            </a:r>
            <a:r>
              <a:rPr lang="fi-FI" dirty="0" smtClean="0"/>
              <a:t> alue </a:t>
            </a:r>
            <a:endParaRPr lang="fi-FI" dirty="0"/>
          </a:p>
        </p:txBody>
      </p:sp>
      <p:sp>
        <p:nvSpPr>
          <p:cNvPr id="4" name="Sisällön paikkamerkki 3"/>
          <p:cNvSpPr>
            <a:spLocks noGrp="1"/>
          </p:cNvSpPr>
          <p:nvPr>
            <p:ph idx="1"/>
          </p:nvPr>
        </p:nvSpPr>
        <p:spPr>
          <a:xfrm>
            <a:off x="323528" y="1093272"/>
            <a:ext cx="7815600" cy="3657600"/>
          </a:xfrm>
        </p:spPr>
        <p:txBody>
          <a:bodyPr/>
          <a:lstStyle/>
          <a:p>
            <a:r>
              <a:rPr lang="fi-FI" dirty="0" smtClean="0"/>
              <a:t>Laajat, tasaiset ja tulvasta kärsivät peltoaukeat</a:t>
            </a:r>
          </a:p>
          <a:p>
            <a:r>
              <a:rPr lang="fi-FI" dirty="0" smtClean="0"/>
              <a:t>Yleissuunnitelman hankalinta aluetta kosteikko-näkökulmasta huomioiden yleissuunnitelman laadinnan periaatteet</a:t>
            </a:r>
          </a:p>
          <a:p>
            <a:r>
              <a:rPr lang="fi-FI" dirty="0" smtClean="0"/>
              <a:t>Kosteikkomahdollisuudet pääosin ketjuttamalla pohjapatoja ja luoden pieniä kosteikkoja. </a:t>
            </a:r>
          </a:p>
          <a:p>
            <a:r>
              <a:rPr lang="fi-FI" dirty="0" smtClean="0"/>
              <a:t>Ketjuttamalla patoja ja tehden pieniä kosteikkoja mahdollisuus saada hyviä vaikutuksia, mutta myös laaja-alaisempi kohde voisi olla tarpeellinen</a:t>
            </a:r>
          </a:p>
          <a:p>
            <a:r>
              <a:rPr lang="fi-FI" dirty="0" smtClean="0"/>
              <a:t>Myös suojavyöhykkeille tarve ja aikaisemmin laaditun suojavyöhykkeiden yleissuunnitelman ehdotukset edelleen toimivia </a:t>
            </a:r>
          </a:p>
        </p:txBody>
      </p:sp>
      <p:sp>
        <p:nvSpPr>
          <p:cNvPr id="5" name="Alatunnisteen paikkamerkki 4"/>
          <p:cNvSpPr>
            <a:spLocks noGrp="1"/>
          </p:cNvSpPr>
          <p:nvPr>
            <p:ph type="ftr" sz="quarter" idx="11"/>
          </p:nvPr>
        </p:nvSpPr>
        <p:spPr/>
        <p:txBody>
          <a:bodyPr/>
          <a:lstStyle/>
          <a:p>
            <a:r>
              <a:rPr lang="fi-FI" dirty="0" smtClean="0"/>
              <a:t>WWF Suomi, Elina Erkkilä</a:t>
            </a:r>
            <a:endParaRPr lang="fi-FI" dirty="0"/>
          </a:p>
        </p:txBody>
      </p:sp>
      <p:sp>
        <p:nvSpPr>
          <p:cNvPr id="6" name="Päivämäärän paikkamerkki 5"/>
          <p:cNvSpPr>
            <a:spLocks noGrp="1"/>
          </p:cNvSpPr>
          <p:nvPr>
            <p:ph type="dt" sz="half" idx="10"/>
          </p:nvPr>
        </p:nvSpPr>
        <p:spPr/>
        <p:txBody>
          <a:bodyPr/>
          <a:lstStyle/>
          <a:p>
            <a:r>
              <a:rPr lang="fi-FI" dirty="0" smtClean="0"/>
              <a:t>22.9.2011</a:t>
            </a:r>
            <a:endParaRPr lang="fi-FI" dirty="0"/>
          </a:p>
        </p:txBody>
      </p:sp>
      <p:sp>
        <p:nvSpPr>
          <p:cNvPr id="7" name="Dian numeron paikkamerkki 6"/>
          <p:cNvSpPr>
            <a:spLocks noGrp="1"/>
          </p:cNvSpPr>
          <p:nvPr>
            <p:ph type="sldNum" sz="quarter" idx="12"/>
          </p:nvPr>
        </p:nvSpPr>
        <p:spPr/>
        <p:txBody>
          <a:bodyPr/>
          <a:lstStyle/>
          <a:p>
            <a:fld id="{829D2B3A-2A87-4B2E-8EC0-A7F3EAB784B7}" type="slidenum">
              <a:rPr lang="fi-FI" smtClean="0"/>
              <a:pPr/>
              <a:t>17</a:t>
            </a:fld>
            <a:endParaRPr lang="fi-FI"/>
          </a:p>
        </p:txBody>
      </p:sp>
      <p:sp>
        <p:nvSpPr>
          <p:cNvPr id="8" name="Tekstin paikkamerkki 1"/>
          <p:cNvSpPr txBox="1">
            <a:spLocks/>
          </p:cNvSpPr>
          <p:nvPr/>
        </p:nvSpPr>
        <p:spPr>
          <a:xfrm>
            <a:off x="5580112"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smtClean="0">
              <a:ln>
                <a:noFill/>
              </a:ln>
              <a:solidFill>
                <a:srgbClr val="40404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p:txBody>
          <a:bodyPr/>
          <a:lstStyle/>
          <a:p>
            <a:r>
              <a:rPr lang="fi-FI" dirty="0" smtClean="0"/>
              <a:t>Yleiskuva alueesta </a:t>
            </a:r>
            <a:endParaRPr lang="fi-FI" dirty="0"/>
          </a:p>
        </p:txBody>
      </p:sp>
      <p:sp>
        <p:nvSpPr>
          <p:cNvPr id="3" name="Sisällön paikkamerkki 2"/>
          <p:cNvSpPr>
            <a:spLocks noGrp="1"/>
          </p:cNvSpPr>
          <p:nvPr>
            <p:ph idx="1"/>
          </p:nvPr>
        </p:nvSpPr>
        <p:spPr/>
        <p:txBody>
          <a:bodyPr/>
          <a:lstStyle/>
          <a:p>
            <a:endParaRPr lang="fi-FI"/>
          </a:p>
        </p:txBody>
      </p:sp>
      <p:sp>
        <p:nvSpPr>
          <p:cNvPr id="6" name="Dian numeron paikkamerkki 5"/>
          <p:cNvSpPr>
            <a:spLocks noGrp="1"/>
          </p:cNvSpPr>
          <p:nvPr>
            <p:ph type="sldNum" sz="quarter" idx="12"/>
          </p:nvPr>
        </p:nvSpPr>
        <p:spPr/>
        <p:txBody>
          <a:bodyPr/>
          <a:lstStyle/>
          <a:p>
            <a:fld id="{829D2B3A-2A87-4B2E-8EC0-A7F3EAB784B7}" type="slidenum">
              <a:rPr lang="fi-FI" smtClean="0"/>
              <a:pPr/>
              <a:t>18</a:t>
            </a:fld>
            <a:endParaRPr lang="fi-FI"/>
          </a:p>
        </p:txBody>
      </p:sp>
      <p:sp>
        <p:nvSpPr>
          <p:cNvPr id="7" name="Tekstin paikkamerkki 8"/>
          <p:cNvSpPr txBox="1">
            <a:spLocks/>
          </p:cNvSpPr>
          <p:nvPr/>
        </p:nvSpPr>
        <p:spPr>
          <a:xfrm>
            <a:off x="5792400"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dirty="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a:ln>
                <a:noFill/>
              </a:ln>
              <a:solidFill>
                <a:srgbClr val="404040"/>
              </a:solidFill>
              <a:effectLst/>
              <a:uLnTx/>
              <a:uFillTx/>
              <a:latin typeface="+mn-lt"/>
              <a:ea typeface="+mn-ea"/>
              <a:cs typeface="+mn-cs"/>
            </a:endParaRPr>
          </a:p>
        </p:txBody>
      </p:sp>
      <p:pic>
        <p:nvPicPr>
          <p:cNvPr id="8" name="Kuva 12" descr="ELY_LA01_Logo___FI_V9___RGB"/>
          <p:cNvPicPr>
            <a:picLocks noChangeAspect="1" noChangeArrowheads="1"/>
          </p:cNvPicPr>
          <p:nvPr/>
        </p:nvPicPr>
        <p:blipFill>
          <a:blip r:embed="rId2" cstate="email"/>
          <a:srcRect/>
          <a:stretch>
            <a:fillRect/>
          </a:stretch>
        </p:blipFill>
        <p:spPr bwMode="auto">
          <a:xfrm>
            <a:off x="681900" y="0"/>
            <a:ext cx="2183107" cy="764704"/>
          </a:xfrm>
          <a:prstGeom prst="rect">
            <a:avLst/>
          </a:prstGeom>
          <a:noFill/>
          <a:ln w="9525">
            <a:noFill/>
            <a:miter lim="800000"/>
            <a:headEnd/>
            <a:tailEnd/>
          </a:ln>
        </p:spPr>
      </p:pic>
      <p:sp>
        <p:nvSpPr>
          <p:cNvPr id="11" name="Alatunnisteen paikkamerkki 3"/>
          <p:cNvSpPr txBox="1">
            <a:spLocks/>
          </p:cNvSpPr>
          <p:nvPr/>
        </p:nvSpPr>
        <p:spPr>
          <a:xfrm>
            <a:off x="648036" y="6466240"/>
            <a:ext cx="2895600" cy="28800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smtClean="0">
                <a:ln>
                  <a:noFill/>
                </a:ln>
                <a:solidFill>
                  <a:srgbClr val="404040"/>
                </a:solidFill>
                <a:effectLst/>
                <a:uLnTx/>
                <a:uFillTx/>
                <a:latin typeface="+mn-lt"/>
                <a:ea typeface="+mn-ea"/>
                <a:cs typeface="+mn-cs"/>
              </a:rPr>
              <a:t>WWF Suomi, Elina Erkkilä</a:t>
            </a:r>
            <a:endParaRPr kumimoji="0" lang="fi-FI" sz="1000" b="0" i="0" u="none" strike="noStrike" kern="1200" cap="none" spc="0" normalizeH="0" baseline="0" noProof="0" dirty="0">
              <a:ln>
                <a:noFill/>
              </a:ln>
              <a:solidFill>
                <a:srgbClr val="404040"/>
              </a:solidFill>
              <a:effectLst/>
              <a:uLnTx/>
              <a:uFillTx/>
              <a:latin typeface="+mn-lt"/>
              <a:ea typeface="+mn-ea"/>
              <a:cs typeface="+mn-cs"/>
            </a:endParaRPr>
          </a:p>
        </p:txBody>
      </p:sp>
      <p:sp>
        <p:nvSpPr>
          <p:cNvPr id="12" name="Päivämäärän paikkamerkki 4"/>
          <p:cNvSpPr txBox="1">
            <a:spLocks/>
          </p:cNvSpPr>
          <p:nvPr/>
        </p:nvSpPr>
        <p:spPr>
          <a:xfrm>
            <a:off x="4335756" y="6466240"/>
            <a:ext cx="1440000" cy="28800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smtClean="0">
                <a:ln>
                  <a:noFill/>
                </a:ln>
                <a:solidFill>
                  <a:srgbClr val="404040"/>
                </a:solidFill>
                <a:effectLst/>
                <a:uLnTx/>
                <a:uFillTx/>
                <a:latin typeface="+mn-lt"/>
                <a:ea typeface="+mn-ea"/>
                <a:cs typeface="+mn-cs"/>
              </a:rPr>
              <a:t>22.9.2011</a:t>
            </a:r>
            <a:endParaRPr kumimoji="0" lang="fi-FI" sz="1000" b="0" i="0" u="none" strike="noStrike" kern="1200" cap="none" spc="0" normalizeH="0" baseline="0" noProof="0" dirty="0">
              <a:ln>
                <a:noFill/>
              </a:ln>
              <a:solidFill>
                <a:srgbClr val="404040"/>
              </a:solidFill>
              <a:effectLst/>
              <a:uLnTx/>
              <a:uFillTx/>
              <a:latin typeface="+mn-lt"/>
              <a:ea typeface="+mn-ea"/>
              <a:cs typeface="+mn-cs"/>
            </a:endParaRPr>
          </a:p>
        </p:txBody>
      </p:sp>
      <p:pic>
        <p:nvPicPr>
          <p:cNvPr id="3074" name="Picture 2"/>
          <p:cNvPicPr>
            <a:picLocks noChangeAspect="1" noChangeArrowheads="1"/>
          </p:cNvPicPr>
          <p:nvPr/>
        </p:nvPicPr>
        <p:blipFill>
          <a:blip r:embed="rId3" cstate="email"/>
          <a:srcRect/>
          <a:stretch>
            <a:fillRect/>
          </a:stretch>
        </p:blipFill>
        <p:spPr bwMode="auto">
          <a:xfrm>
            <a:off x="0" y="0"/>
            <a:ext cx="9600000" cy="72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p:txBody>
          <a:bodyPr/>
          <a:lstStyle/>
          <a:p>
            <a:r>
              <a:rPr lang="fi-FI" dirty="0" smtClean="0"/>
              <a:t>Alueen kohde-ehdotukset </a:t>
            </a:r>
            <a:endParaRPr lang="fi-FI" dirty="0"/>
          </a:p>
        </p:txBody>
      </p:sp>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19</a:t>
            </a:fld>
            <a:endParaRPr lang="fi-FI"/>
          </a:p>
        </p:txBody>
      </p:sp>
      <p:sp>
        <p:nvSpPr>
          <p:cNvPr id="7" name="Tekstin paikkamerkki 8"/>
          <p:cNvSpPr txBox="1">
            <a:spLocks/>
          </p:cNvSpPr>
          <p:nvPr/>
        </p:nvSpPr>
        <p:spPr>
          <a:xfrm>
            <a:off x="5792400"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dirty="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a:ln>
                <a:noFill/>
              </a:ln>
              <a:solidFill>
                <a:srgbClr val="404040"/>
              </a:solidFill>
              <a:effectLst/>
              <a:uLnTx/>
              <a:uFillTx/>
              <a:latin typeface="+mn-lt"/>
              <a:ea typeface="+mn-ea"/>
              <a:cs typeface="+mn-cs"/>
            </a:endParaRPr>
          </a:p>
        </p:txBody>
      </p:sp>
      <p:pic>
        <p:nvPicPr>
          <p:cNvPr id="8" name="Kuva 12" descr="ELY_LA01_Logo___FI_V9___RGB"/>
          <p:cNvPicPr>
            <a:picLocks noChangeAspect="1" noChangeArrowheads="1"/>
          </p:cNvPicPr>
          <p:nvPr/>
        </p:nvPicPr>
        <p:blipFill>
          <a:blip r:embed="rId2" cstate="email"/>
          <a:srcRect/>
          <a:stretch>
            <a:fillRect/>
          </a:stretch>
        </p:blipFill>
        <p:spPr bwMode="auto">
          <a:xfrm>
            <a:off x="681900" y="0"/>
            <a:ext cx="2183107" cy="764704"/>
          </a:xfrm>
          <a:prstGeom prst="rect">
            <a:avLst/>
          </a:prstGeom>
          <a:noFill/>
          <a:ln w="9525">
            <a:noFill/>
            <a:miter lim="800000"/>
            <a:headEnd/>
            <a:tailEnd/>
          </a:ln>
        </p:spPr>
      </p:pic>
      <p:pic>
        <p:nvPicPr>
          <p:cNvPr id="11" name="Sisällön paikkamerkki 10" descr="alue_5.jpg"/>
          <p:cNvPicPr>
            <a:picLocks noGrp="1" noChangeAspect="1"/>
          </p:cNvPicPr>
          <p:nvPr>
            <p:ph idx="1"/>
          </p:nvPr>
        </p:nvPicPr>
        <p:blipFill>
          <a:blip r:embed="rId3" cstate="email"/>
          <a:stretch>
            <a:fillRect/>
          </a:stretch>
        </p:blipFill>
        <p:spPr>
          <a:xfrm>
            <a:off x="179511" y="0"/>
            <a:ext cx="4849683" cy="6857999"/>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a:xfrm>
            <a:off x="5792400" y="6219472"/>
            <a:ext cx="3351600" cy="694800"/>
          </a:xfrm>
        </p:spPr>
        <p:txBody>
          <a:bodyPr/>
          <a:lstStyle/>
          <a:p>
            <a:r>
              <a:rPr lang="fi-FI" dirty="0" smtClean="0"/>
              <a:t>Loviisanjoen kosteikkojen yleissuunnitelma</a:t>
            </a:r>
          </a:p>
          <a:p>
            <a:endParaRPr lang="fi-FI" dirty="0" smtClean="0"/>
          </a:p>
        </p:txBody>
      </p:sp>
      <p:sp>
        <p:nvSpPr>
          <p:cNvPr id="3" name="Otsikko 2"/>
          <p:cNvSpPr>
            <a:spLocks noGrp="1"/>
          </p:cNvSpPr>
          <p:nvPr>
            <p:ph type="title"/>
          </p:nvPr>
        </p:nvSpPr>
        <p:spPr/>
        <p:txBody>
          <a:bodyPr/>
          <a:lstStyle/>
          <a:p>
            <a:r>
              <a:rPr lang="fi-FI" dirty="0" smtClean="0"/>
              <a:t>Esityksen sisältö</a:t>
            </a:r>
            <a:endParaRPr lang="fi-FI" dirty="0"/>
          </a:p>
        </p:txBody>
      </p:sp>
      <p:sp>
        <p:nvSpPr>
          <p:cNvPr id="4" name="Sisällön paikkamerkki 3"/>
          <p:cNvSpPr>
            <a:spLocks noGrp="1"/>
          </p:cNvSpPr>
          <p:nvPr>
            <p:ph idx="1"/>
          </p:nvPr>
        </p:nvSpPr>
        <p:spPr/>
        <p:txBody>
          <a:bodyPr/>
          <a:lstStyle/>
          <a:p>
            <a:r>
              <a:rPr lang="fi-FI" baseline="0" dirty="0" smtClean="0"/>
              <a:t>Yleissuunnitelma- prosessi</a:t>
            </a:r>
            <a:r>
              <a:rPr lang="fi-FI" dirty="0" smtClean="0"/>
              <a:t> ja eteneminen</a:t>
            </a:r>
          </a:p>
          <a:p>
            <a:r>
              <a:rPr lang="fi-FI" baseline="0" dirty="0" smtClean="0"/>
              <a:t>Miksi kosteikkoja kannattaa perustaa?</a:t>
            </a:r>
          </a:p>
          <a:p>
            <a:r>
              <a:rPr lang="fi-FI" dirty="0" smtClean="0"/>
              <a:t>Erilaisia kosteikkoratkaisuja </a:t>
            </a:r>
            <a:r>
              <a:rPr lang="fi-FI" baseline="0" dirty="0" smtClean="0"/>
              <a:t>- esimerkkikuvia</a:t>
            </a:r>
          </a:p>
          <a:p>
            <a:r>
              <a:rPr lang="fi-FI" baseline="0" dirty="0" smtClean="0"/>
              <a:t>Kosteikkokartoituksiin vaikuttavia asioita alueella ja työn periaatteet</a:t>
            </a:r>
          </a:p>
          <a:p>
            <a:r>
              <a:rPr lang="fi-FI" dirty="0" smtClean="0"/>
              <a:t>Kohde-ehdotusten esittely ja alueiden erityispiirteet</a:t>
            </a:r>
          </a:p>
          <a:p>
            <a:r>
              <a:rPr lang="fi-FI" dirty="0" smtClean="0"/>
              <a:t>Jatkotoimet ja tulevaisuuden suunnitelmat </a:t>
            </a:r>
          </a:p>
          <a:p>
            <a:r>
              <a:rPr lang="fi-FI" dirty="0" smtClean="0"/>
              <a:t> Yhteenveto </a:t>
            </a:r>
          </a:p>
          <a:p>
            <a:r>
              <a:rPr lang="fi-FI" dirty="0" smtClean="0"/>
              <a:t>Asukastilaisuuteen osallistuvien ajatuksia, kommentteja</a:t>
            </a:r>
          </a:p>
          <a:p>
            <a:endParaRPr lang="fi-FI" baseline="0" dirty="0" smtClean="0"/>
          </a:p>
          <a:p>
            <a:endParaRPr lang="fi-FI" dirty="0"/>
          </a:p>
        </p:txBody>
      </p:sp>
      <p:sp>
        <p:nvSpPr>
          <p:cNvPr id="5" name="Alatunnisteen paikkamerkki 4"/>
          <p:cNvSpPr>
            <a:spLocks noGrp="1"/>
          </p:cNvSpPr>
          <p:nvPr>
            <p:ph type="ftr" sz="quarter" idx="11"/>
          </p:nvPr>
        </p:nvSpPr>
        <p:spPr/>
        <p:txBody>
          <a:bodyPr/>
          <a:lstStyle/>
          <a:p>
            <a:r>
              <a:rPr lang="fi-FI" dirty="0" smtClean="0"/>
              <a:t>WWF Suomi, Elina Erkkilä</a:t>
            </a:r>
            <a:endParaRPr lang="fi-FI" dirty="0"/>
          </a:p>
        </p:txBody>
      </p:sp>
      <p:sp>
        <p:nvSpPr>
          <p:cNvPr id="6" name="Päivämäärän paikkamerkki 5"/>
          <p:cNvSpPr>
            <a:spLocks noGrp="1"/>
          </p:cNvSpPr>
          <p:nvPr>
            <p:ph type="dt" sz="half" idx="10"/>
          </p:nvPr>
        </p:nvSpPr>
        <p:spPr/>
        <p:txBody>
          <a:bodyPr/>
          <a:lstStyle/>
          <a:p>
            <a:r>
              <a:rPr lang="fi-FI" dirty="0" smtClean="0"/>
              <a:t>22.9.2011</a:t>
            </a:r>
            <a:endParaRPr lang="fi-FI" dirty="0"/>
          </a:p>
        </p:txBody>
      </p:sp>
      <p:sp>
        <p:nvSpPr>
          <p:cNvPr id="7" name="Dian numeron paikkamerkki 6"/>
          <p:cNvSpPr>
            <a:spLocks noGrp="1"/>
          </p:cNvSpPr>
          <p:nvPr>
            <p:ph type="sldNum" sz="quarter" idx="12"/>
          </p:nvPr>
        </p:nvSpPr>
        <p:spPr/>
        <p:txBody>
          <a:bodyPr/>
          <a:lstStyle/>
          <a:p>
            <a:fld id="{829D2B3A-2A87-4B2E-8EC0-A7F3EAB784B7}" type="slidenum">
              <a:rPr lang="fi-FI" smtClean="0"/>
              <a:pPr/>
              <a:t>2</a:t>
            </a:fld>
            <a:endParaRPr lang="fi-FI"/>
          </a:p>
        </p:txBody>
      </p:sp>
      <p:pic>
        <p:nvPicPr>
          <p:cNvPr id="8" name="Kuva 12" descr="ELY_LA01_Logo___FI_V9___RGB"/>
          <p:cNvPicPr>
            <a:picLocks noChangeAspect="1" noChangeArrowheads="1"/>
          </p:cNvPicPr>
          <p:nvPr/>
        </p:nvPicPr>
        <p:blipFill>
          <a:blip r:embed="rId2" cstate="email"/>
          <a:srcRect/>
          <a:stretch>
            <a:fillRect/>
          </a:stretch>
        </p:blipFill>
        <p:spPr bwMode="auto">
          <a:xfrm>
            <a:off x="585802" y="-12879"/>
            <a:ext cx="2183107" cy="764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p:txBody>
          <a:bodyPr/>
          <a:lstStyle/>
          <a:p>
            <a:r>
              <a:rPr lang="fi-FI" dirty="0" smtClean="0"/>
              <a:t>Kohdekuvaukset </a:t>
            </a:r>
            <a:endParaRPr lang="fi-FI" dirty="0"/>
          </a:p>
        </p:txBody>
      </p:sp>
      <p:sp>
        <p:nvSpPr>
          <p:cNvPr id="3" name="Sisällön paikkamerkki 2"/>
          <p:cNvSpPr>
            <a:spLocks noGrp="1"/>
          </p:cNvSpPr>
          <p:nvPr>
            <p:ph idx="1"/>
          </p:nvPr>
        </p:nvSpPr>
        <p:spPr>
          <a:xfrm>
            <a:off x="683568" y="687692"/>
            <a:ext cx="7815600" cy="4464000"/>
          </a:xfrm>
        </p:spPr>
        <p:txBody>
          <a:bodyPr/>
          <a:lstStyle/>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p:txBody>
      </p:sp>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20</a:t>
            </a:fld>
            <a:endParaRPr lang="fi-FI"/>
          </a:p>
        </p:txBody>
      </p:sp>
      <p:sp>
        <p:nvSpPr>
          <p:cNvPr id="7" name="Tekstin paikkamerkki 8"/>
          <p:cNvSpPr txBox="1">
            <a:spLocks/>
          </p:cNvSpPr>
          <p:nvPr/>
        </p:nvSpPr>
        <p:spPr>
          <a:xfrm>
            <a:off x="5792400"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dirty="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a:ln>
                <a:noFill/>
              </a:ln>
              <a:solidFill>
                <a:srgbClr val="404040"/>
              </a:solidFill>
              <a:effectLst/>
              <a:uLnTx/>
              <a:uFillTx/>
              <a:latin typeface="+mn-lt"/>
              <a:ea typeface="+mn-ea"/>
              <a:cs typeface="+mn-cs"/>
            </a:endParaRPr>
          </a:p>
        </p:txBody>
      </p:sp>
      <p:pic>
        <p:nvPicPr>
          <p:cNvPr id="8" name="Kuva 12" descr="ELY_LA01_Logo___FI_V9___RGB"/>
          <p:cNvPicPr>
            <a:picLocks noChangeAspect="1" noChangeArrowheads="1"/>
          </p:cNvPicPr>
          <p:nvPr/>
        </p:nvPicPr>
        <p:blipFill>
          <a:blip r:embed="rId2" cstate="email"/>
          <a:srcRect/>
          <a:stretch>
            <a:fillRect/>
          </a:stretch>
        </p:blipFill>
        <p:spPr bwMode="auto">
          <a:xfrm>
            <a:off x="681900" y="0"/>
            <a:ext cx="2183107" cy="764704"/>
          </a:xfrm>
          <a:prstGeom prst="rect">
            <a:avLst/>
          </a:prstGeom>
          <a:noFill/>
          <a:ln w="9525">
            <a:noFill/>
            <a:miter lim="800000"/>
            <a:headEnd/>
            <a:tailEnd/>
          </a:ln>
        </p:spPr>
      </p:pic>
      <p:sp>
        <p:nvSpPr>
          <p:cNvPr id="9" name="Tekstikehys 8"/>
          <p:cNvSpPr txBox="1"/>
          <p:nvPr/>
        </p:nvSpPr>
        <p:spPr>
          <a:xfrm>
            <a:off x="899592" y="671691"/>
            <a:ext cx="8244408" cy="6740307"/>
          </a:xfrm>
          <a:prstGeom prst="rect">
            <a:avLst/>
          </a:prstGeom>
          <a:noFill/>
        </p:spPr>
        <p:txBody>
          <a:bodyPr wrap="square" rtlCol="0">
            <a:spAutoFit/>
          </a:bodyPr>
          <a:lstStyle/>
          <a:p>
            <a:r>
              <a:rPr lang="fi-FI" dirty="0" smtClean="0"/>
              <a:t>8 = (kartassa 9) kaivamalla tehtävä kosteikko, valuma-alueen laajuuden vuoksi ei kuitenkaan vesiensuojelullista tehoa. </a:t>
            </a:r>
          </a:p>
          <a:p>
            <a:endParaRPr lang="fi-FI" dirty="0" smtClean="0"/>
          </a:p>
          <a:p>
            <a:r>
              <a:rPr lang="fi-FI" dirty="0" smtClean="0"/>
              <a:t>9 a = pohjapatoketjuja. Valuma-alue n. 80 ha &lt; 20% peltoa </a:t>
            </a:r>
          </a:p>
          <a:p>
            <a:endParaRPr lang="fi-FI" dirty="0" smtClean="0"/>
          </a:p>
          <a:p>
            <a:r>
              <a:rPr lang="fi-FI" dirty="0" smtClean="0"/>
              <a:t>9 b= pohjapatoketjuja. Valuma-alue n. 120 ha &gt; 20% peltoa </a:t>
            </a:r>
          </a:p>
          <a:p>
            <a:endParaRPr lang="fi-FI" dirty="0" smtClean="0"/>
          </a:p>
          <a:p>
            <a:r>
              <a:rPr lang="fi-FI" dirty="0" smtClean="0"/>
              <a:t>9 c = pohjapatoketjuja. Valuma-alue jopa 300 ha, josta  &gt; 20% peltoa </a:t>
            </a:r>
          </a:p>
          <a:p>
            <a:r>
              <a:rPr lang="fi-FI" b="1" dirty="0" smtClean="0"/>
              <a:t>Mahdollinen tukikelpoisuus: ei, il</a:t>
            </a:r>
            <a:r>
              <a:rPr lang="fi-FI" dirty="0" smtClean="0"/>
              <a:t>man laaja-alaisempaa kosteikkoa suurien valuma-alueiden vuoksi pohjapadot eivät riitä täyttämään tuen kriteereitä</a:t>
            </a:r>
          </a:p>
          <a:p>
            <a:r>
              <a:rPr lang="fi-FI" dirty="0" smtClean="0"/>
              <a:t>10 = uomaa laajentamalla ja patoamalla tehtävä kosteikko yhdessä alempana uomaa olevien pohjapatojen kanssa. Uomaa ei näy peruskartassa. Valuma-alueen arvio hankalaa siksi, noin 40 ha ? Suurin osa peltoa</a:t>
            </a:r>
          </a:p>
          <a:p>
            <a:r>
              <a:rPr lang="fi-FI" dirty="0" smtClean="0"/>
              <a:t>11 a = pohjapatoketjuja. Valuma-alue noin 100 ha josta peltoa &gt;20%</a:t>
            </a:r>
          </a:p>
          <a:p>
            <a:r>
              <a:rPr lang="fi-FI" dirty="0" smtClean="0"/>
              <a:t>11 b pohjapatoketjuja, pieniä uoman levennyksiä. Valuma-alue noin 150 ha</a:t>
            </a:r>
          </a:p>
          <a:p>
            <a:r>
              <a:rPr lang="fi-FI" b="1" dirty="0" smtClean="0"/>
              <a:t>Mahdollinen tukikelpoisuus: ei, il</a:t>
            </a:r>
            <a:r>
              <a:rPr lang="fi-FI" dirty="0" smtClean="0"/>
              <a:t>man laaja-alaisempaa kosteikkoa suurien valuma-alueiden vuoksi pohjapadot eivät riitä täyttämään tuen kriteereitä</a:t>
            </a:r>
          </a:p>
          <a:p>
            <a:r>
              <a:rPr lang="fi-FI" dirty="0" smtClean="0"/>
              <a:t>11 c (kartassa ilman numeroa) = mahdollisuus patoamalla kunnostaa kuivunut pieni metsäinen lampi. Alemmaksi peltojen välissä kulkevaan uomaan mahdollisuus tehdä pieniä pohjapatoja tukemaan metsäkosteikon vaikutusta. </a:t>
            </a:r>
            <a:r>
              <a:rPr lang="fi-FI" b="1" dirty="0" smtClean="0"/>
              <a:t>Mahdollinen tukikelpoisuus: ei  </a:t>
            </a:r>
          </a:p>
          <a:p>
            <a:endParaRPr lang="fi-FI" dirty="0" smtClean="0"/>
          </a:p>
          <a:p>
            <a:r>
              <a:rPr lang="fi-FI" dirty="0" smtClean="0"/>
              <a:t> </a:t>
            </a:r>
          </a:p>
          <a:p>
            <a:endParaRPr lang="fi-FI"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p:txBody>
          <a:bodyPr/>
          <a:lstStyle/>
          <a:p>
            <a:r>
              <a:rPr lang="fi-FI" dirty="0" smtClean="0"/>
              <a:t>Kohdekuvaukset </a:t>
            </a:r>
            <a:endParaRPr lang="fi-FI" dirty="0"/>
          </a:p>
        </p:txBody>
      </p:sp>
      <p:sp>
        <p:nvSpPr>
          <p:cNvPr id="3" name="Sisällön paikkamerkki 2"/>
          <p:cNvSpPr>
            <a:spLocks noGrp="1"/>
          </p:cNvSpPr>
          <p:nvPr>
            <p:ph idx="1"/>
          </p:nvPr>
        </p:nvSpPr>
        <p:spPr>
          <a:xfrm>
            <a:off x="683568" y="687692"/>
            <a:ext cx="7815600" cy="4464000"/>
          </a:xfrm>
        </p:spPr>
        <p:txBody>
          <a:bodyPr/>
          <a:lstStyle/>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p:txBody>
      </p:sp>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21</a:t>
            </a:fld>
            <a:endParaRPr lang="fi-FI"/>
          </a:p>
        </p:txBody>
      </p:sp>
      <p:sp>
        <p:nvSpPr>
          <p:cNvPr id="7" name="Tekstin paikkamerkki 8"/>
          <p:cNvSpPr txBox="1">
            <a:spLocks/>
          </p:cNvSpPr>
          <p:nvPr/>
        </p:nvSpPr>
        <p:spPr>
          <a:xfrm>
            <a:off x="5792400"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dirty="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a:ln>
                <a:noFill/>
              </a:ln>
              <a:solidFill>
                <a:srgbClr val="404040"/>
              </a:solidFill>
              <a:effectLst/>
              <a:uLnTx/>
              <a:uFillTx/>
              <a:latin typeface="+mn-lt"/>
              <a:ea typeface="+mn-ea"/>
              <a:cs typeface="+mn-cs"/>
            </a:endParaRPr>
          </a:p>
        </p:txBody>
      </p:sp>
      <p:pic>
        <p:nvPicPr>
          <p:cNvPr id="8" name="Kuva 12" descr="ELY_LA01_Logo___FI_V9___RGB"/>
          <p:cNvPicPr>
            <a:picLocks noChangeAspect="1" noChangeArrowheads="1"/>
          </p:cNvPicPr>
          <p:nvPr/>
        </p:nvPicPr>
        <p:blipFill>
          <a:blip r:embed="rId2" cstate="email"/>
          <a:srcRect/>
          <a:stretch>
            <a:fillRect/>
          </a:stretch>
        </p:blipFill>
        <p:spPr bwMode="auto">
          <a:xfrm>
            <a:off x="681900" y="0"/>
            <a:ext cx="2183107" cy="764704"/>
          </a:xfrm>
          <a:prstGeom prst="rect">
            <a:avLst/>
          </a:prstGeom>
          <a:noFill/>
          <a:ln w="9525">
            <a:noFill/>
            <a:miter lim="800000"/>
            <a:headEnd/>
            <a:tailEnd/>
          </a:ln>
        </p:spPr>
      </p:pic>
      <p:sp>
        <p:nvSpPr>
          <p:cNvPr id="9" name="Tekstikehys 8"/>
          <p:cNvSpPr txBox="1"/>
          <p:nvPr/>
        </p:nvSpPr>
        <p:spPr>
          <a:xfrm>
            <a:off x="899592" y="671691"/>
            <a:ext cx="8244408" cy="3693319"/>
          </a:xfrm>
          <a:prstGeom prst="rect">
            <a:avLst/>
          </a:prstGeom>
          <a:noFill/>
        </p:spPr>
        <p:txBody>
          <a:bodyPr wrap="square" rtlCol="0">
            <a:spAutoFit/>
          </a:bodyPr>
          <a:lstStyle/>
          <a:p>
            <a:r>
              <a:rPr lang="fi-FI" dirty="0" smtClean="0"/>
              <a:t>12 a = pääosin patoamalla tehtävä kosteikko, jonka lisäksi uomaan voi tehdä myös pohjapatoja. Valuma-alue noin 40 ha josta peltoa &gt;20% </a:t>
            </a:r>
          </a:p>
          <a:p>
            <a:r>
              <a:rPr lang="fi-FI" b="1" dirty="0" smtClean="0"/>
              <a:t>Mahdollisuus tukikelpoisuuteen: </a:t>
            </a:r>
            <a:r>
              <a:rPr lang="fi-FI" dirty="0" smtClean="0"/>
              <a:t>mahdollisesti, pinta-alan puolesta ok, tarkista pelto%</a:t>
            </a:r>
          </a:p>
          <a:p>
            <a:endParaRPr lang="fi-FI" dirty="0" smtClean="0"/>
          </a:p>
          <a:p>
            <a:r>
              <a:rPr lang="fi-FI" dirty="0" smtClean="0"/>
              <a:t>12 b Kaivamalla tehtävä kosteikko, jonka valuma-alue  noin 60 ha, josta peltoa   </a:t>
            </a:r>
          </a:p>
          <a:p>
            <a:r>
              <a:rPr lang="fi-FI" dirty="0" smtClean="0"/>
              <a:t> Mahdollisuus tukikelpoisuuteen: mahdollisesti, pinta-alan puolesta ok, tarkista pelto%</a:t>
            </a:r>
          </a:p>
          <a:p>
            <a:endParaRPr lang="fi-FI" dirty="0" smtClean="0"/>
          </a:p>
          <a:p>
            <a:r>
              <a:rPr lang="fi-FI" dirty="0" smtClean="0"/>
              <a:t>12 c Pohjapatoja </a:t>
            </a:r>
          </a:p>
          <a:p>
            <a:r>
              <a:rPr lang="fi-FI" b="1" dirty="0" smtClean="0"/>
              <a:t>Mahdollisuus tukikelpoisuuteen: ei </a:t>
            </a:r>
            <a:endParaRPr lang="fi-FI" dirty="0" smtClean="0"/>
          </a:p>
          <a:p>
            <a:endParaRPr lang="fi-FI" dirty="0" smtClean="0">
              <a:solidFill>
                <a:srgbClr val="FF0000"/>
              </a:solidFill>
            </a:endParaRPr>
          </a:p>
          <a:p>
            <a:endParaRPr lang="fi-FI"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683568" y="620688"/>
            <a:ext cx="7815600" cy="756000"/>
          </a:xfrm>
        </p:spPr>
        <p:txBody>
          <a:bodyPr/>
          <a:lstStyle/>
          <a:p>
            <a:r>
              <a:rPr lang="fi-FI" dirty="0" smtClean="0"/>
              <a:t>Kohde-ehdotusten esittely ja alueiden erityispiirteet:</a:t>
            </a:r>
            <a:br>
              <a:rPr lang="fi-FI" dirty="0" smtClean="0"/>
            </a:br>
            <a:r>
              <a:rPr lang="fi-FI" dirty="0" err="1" smtClean="0"/>
              <a:t>Skinnarbyn</a:t>
            </a:r>
            <a:r>
              <a:rPr lang="fi-FI" dirty="0" smtClean="0"/>
              <a:t>, </a:t>
            </a:r>
            <a:r>
              <a:rPr lang="fi-FI" dirty="0" err="1" smtClean="0"/>
              <a:t>Tavastbyn</a:t>
            </a:r>
            <a:r>
              <a:rPr lang="fi-FI" dirty="0" smtClean="0"/>
              <a:t> ja </a:t>
            </a:r>
            <a:r>
              <a:rPr lang="fi-FI" dirty="0" err="1" smtClean="0"/>
              <a:t>Mittibyn</a:t>
            </a:r>
            <a:r>
              <a:rPr lang="fi-FI" dirty="0" smtClean="0"/>
              <a:t> alue </a:t>
            </a:r>
            <a:br>
              <a:rPr lang="fi-FI" dirty="0" smtClean="0"/>
            </a:br>
            <a:endParaRPr lang="fi-FI" dirty="0"/>
          </a:p>
        </p:txBody>
      </p:sp>
      <p:sp>
        <p:nvSpPr>
          <p:cNvPr id="4" name="Sisällön paikkamerkki 3"/>
          <p:cNvSpPr>
            <a:spLocks noGrp="1"/>
          </p:cNvSpPr>
          <p:nvPr>
            <p:ph idx="1"/>
          </p:nvPr>
        </p:nvSpPr>
        <p:spPr>
          <a:xfrm>
            <a:off x="323528" y="1093272"/>
            <a:ext cx="7815600" cy="3657600"/>
          </a:xfrm>
        </p:spPr>
        <p:txBody>
          <a:bodyPr/>
          <a:lstStyle/>
          <a:p>
            <a:r>
              <a:rPr lang="fi-FI" dirty="0" smtClean="0"/>
              <a:t>Laajoja tasaisia peltoalueita, suurelta osin vain vähän korkeuseroja</a:t>
            </a:r>
          </a:p>
          <a:p>
            <a:r>
              <a:rPr lang="fi-FI" dirty="0" smtClean="0"/>
              <a:t>Kosteikkokartoituksen kannalta hankalaa aluetta yleissuunnitelman periaatteet huomioiden</a:t>
            </a:r>
          </a:p>
          <a:p>
            <a:r>
              <a:rPr lang="fi-FI" dirty="0" smtClean="0"/>
              <a:t>Toisaalta alueella ei ole suuria vesimääriä kuljettavia uomia</a:t>
            </a:r>
          </a:p>
          <a:p>
            <a:r>
              <a:rPr lang="fi-FI" dirty="0" smtClean="0"/>
              <a:t>Alueella vain muutama pienialaisen kosteikon mahdollisuus</a:t>
            </a:r>
          </a:p>
        </p:txBody>
      </p:sp>
      <p:sp>
        <p:nvSpPr>
          <p:cNvPr id="5" name="Alatunnisteen paikkamerkki 4"/>
          <p:cNvSpPr>
            <a:spLocks noGrp="1"/>
          </p:cNvSpPr>
          <p:nvPr>
            <p:ph type="ftr" sz="quarter" idx="11"/>
          </p:nvPr>
        </p:nvSpPr>
        <p:spPr/>
        <p:txBody>
          <a:bodyPr/>
          <a:lstStyle/>
          <a:p>
            <a:r>
              <a:rPr lang="fi-FI" dirty="0" smtClean="0"/>
              <a:t>WWF Suomi, Elina Erkkilä</a:t>
            </a:r>
            <a:endParaRPr lang="fi-FI" dirty="0"/>
          </a:p>
        </p:txBody>
      </p:sp>
      <p:sp>
        <p:nvSpPr>
          <p:cNvPr id="6" name="Päivämäärän paikkamerkki 5"/>
          <p:cNvSpPr>
            <a:spLocks noGrp="1"/>
          </p:cNvSpPr>
          <p:nvPr>
            <p:ph type="dt" sz="half" idx="10"/>
          </p:nvPr>
        </p:nvSpPr>
        <p:spPr/>
        <p:txBody>
          <a:bodyPr/>
          <a:lstStyle/>
          <a:p>
            <a:r>
              <a:rPr lang="fi-FI" dirty="0" smtClean="0"/>
              <a:t>22.9.2011</a:t>
            </a:r>
            <a:endParaRPr lang="fi-FI" dirty="0"/>
          </a:p>
        </p:txBody>
      </p:sp>
      <p:sp>
        <p:nvSpPr>
          <p:cNvPr id="7" name="Dian numeron paikkamerkki 6"/>
          <p:cNvSpPr>
            <a:spLocks noGrp="1"/>
          </p:cNvSpPr>
          <p:nvPr>
            <p:ph type="sldNum" sz="quarter" idx="12"/>
          </p:nvPr>
        </p:nvSpPr>
        <p:spPr/>
        <p:txBody>
          <a:bodyPr/>
          <a:lstStyle/>
          <a:p>
            <a:fld id="{829D2B3A-2A87-4B2E-8EC0-A7F3EAB784B7}" type="slidenum">
              <a:rPr lang="fi-FI" smtClean="0"/>
              <a:pPr/>
              <a:t>22</a:t>
            </a:fld>
            <a:endParaRPr lang="fi-FI"/>
          </a:p>
        </p:txBody>
      </p:sp>
      <p:sp>
        <p:nvSpPr>
          <p:cNvPr id="8" name="Tekstin paikkamerkki 1"/>
          <p:cNvSpPr txBox="1">
            <a:spLocks/>
          </p:cNvSpPr>
          <p:nvPr/>
        </p:nvSpPr>
        <p:spPr>
          <a:xfrm>
            <a:off x="5580112"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smtClean="0">
              <a:ln>
                <a:noFill/>
              </a:ln>
              <a:solidFill>
                <a:srgbClr val="40404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p:txBody>
          <a:bodyPr/>
          <a:lstStyle/>
          <a:p>
            <a:r>
              <a:rPr lang="fi-FI" dirty="0" smtClean="0"/>
              <a:t>Alueen kohde-ehdotukset </a:t>
            </a:r>
            <a:endParaRPr lang="fi-FI" dirty="0"/>
          </a:p>
        </p:txBody>
      </p:sp>
      <p:pic>
        <p:nvPicPr>
          <p:cNvPr id="9" name="Sisällön paikkamerkki 8" descr="alue_8.jpg"/>
          <p:cNvPicPr>
            <a:picLocks noGrp="1" noChangeAspect="1"/>
          </p:cNvPicPr>
          <p:nvPr>
            <p:ph idx="1"/>
          </p:nvPr>
        </p:nvPicPr>
        <p:blipFill>
          <a:blip r:embed="rId2" cstate="email"/>
          <a:stretch>
            <a:fillRect/>
          </a:stretch>
        </p:blipFill>
        <p:spPr>
          <a:xfrm>
            <a:off x="0" y="10891"/>
            <a:ext cx="4841982" cy="6847109"/>
          </a:xfrm>
        </p:spPr>
      </p:pic>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23</a:t>
            </a:fld>
            <a:endParaRPr lang="fi-FI"/>
          </a:p>
        </p:txBody>
      </p:sp>
      <p:sp>
        <p:nvSpPr>
          <p:cNvPr id="7" name="Tekstin paikkamerkki 8"/>
          <p:cNvSpPr txBox="1">
            <a:spLocks/>
          </p:cNvSpPr>
          <p:nvPr/>
        </p:nvSpPr>
        <p:spPr>
          <a:xfrm>
            <a:off x="5792400"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dirty="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a:ln>
                <a:noFill/>
              </a:ln>
              <a:solidFill>
                <a:srgbClr val="404040"/>
              </a:solidFill>
              <a:effectLst/>
              <a:uLnTx/>
              <a:uFillTx/>
              <a:latin typeface="+mn-lt"/>
              <a:ea typeface="+mn-ea"/>
              <a:cs typeface="+mn-cs"/>
            </a:endParaRPr>
          </a:p>
        </p:txBody>
      </p:sp>
      <p:sp>
        <p:nvSpPr>
          <p:cNvPr id="10" name="Suorakulmio 9"/>
          <p:cNvSpPr/>
          <p:nvPr/>
        </p:nvSpPr>
        <p:spPr>
          <a:xfrm>
            <a:off x="4572000" y="908720"/>
            <a:ext cx="4572000" cy="2862322"/>
          </a:xfrm>
          <a:prstGeom prst="rect">
            <a:avLst/>
          </a:prstGeom>
        </p:spPr>
        <p:txBody>
          <a:bodyPr>
            <a:spAutoFit/>
          </a:bodyPr>
          <a:lstStyle/>
          <a:p>
            <a:r>
              <a:rPr lang="fi-FI" dirty="0" smtClean="0"/>
              <a:t>13 = Kaivamalla tehtävä pienialainen kosteikko : valuma-alue noin 15 ha, suurin osa peltoa. Ei mahdollista tukeen.  </a:t>
            </a:r>
            <a:r>
              <a:rPr lang="fi-FI" dirty="0" smtClean="0">
                <a:solidFill>
                  <a:srgbClr val="FF0000"/>
                </a:solidFill>
              </a:rPr>
              <a:t>Asukastilaisuuden jälkeen tämä kohde päätettiin poistaa lopullisesta raportista</a:t>
            </a:r>
          </a:p>
          <a:p>
            <a:endParaRPr lang="fi-FI" dirty="0" smtClean="0"/>
          </a:p>
          <a:p>
            <a:r>
              <a:rPr lang="fi-FI" dirty="0" smtClean="0"/>
              <a:t>14 = pieni osittain jo olemassa oleva kosteikkotyyppinen alue. Kunnostaminen ja laajentaminen patoamalla ja kaivamalla. Valuma-alue noin 15 ha, peltoa &gt; 20%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683568" y="620688"/>
            <a:ext cx="7815600" cy="756000"/>
          </a:xfrm>
        </p:spPr>
        <p:txBody>
          <a:bodyPr/>
          <a:lstStyle/>
          <a:p>
            <a:r>
              <a:rPr lang="fi-FI" dirty="0" smtClean="0"/>
              <a:t>Kohde-ehdotusten esittely ja alueiden erityispiirteet:</a:t>
            </a:r>
            <a:br>
              <a:rPr lang="fi-FI" dirty="0" smtClean="0"/>
            </a:br>
            <a:r>
              <a:rPr lang="fi-FI" dirty="0" smtClean="0"/>
              <a:t>Paavalin kylän ja </a:t>
            </a:r>
            <a:r>
              <a:rPr lang="fi-FI" dirty="0" err="1" smtClean="0"/>
              <a:t>Kuggomin</a:t>
            </a:r>
            <a:r>
              <a:rPr lang="fi-FI" dirty="0" smtClean="0"/>
              <a:t> alue </a:t>
            </a:r>
            <a:br>
              <a:rPr lang="fi-FI" dirty="0" smtClean="0"/>
            </a:br>
            <a:endParaRPr lang="fi-FI" dirty="0"/>
          </a:p>
        </p:txBody>
      </p:sp>
      <p:sp>
        <p:nvSpPr>
          <p:cNvPr id="4" name="Sisällön paikkamerkki 3"/>
          <p:cNvSpPr>
            <a:spLocks noGrp="1"/>
          </p:cNvSpPr>
          <p:nvPr>
            <p:ph idx="1"/>
          </p:nvPr>
        </p:nvSpPr>
        <p:spPr>
          <a:xfrm>
            <a:off x="323528" y="1093272"/>
            <a:ext cx="7815600" cy="3657600"/>
          </a:xfrm>
        </p:spPr>
        <p:txBody>
          <a:bodyPr/>
          <a:lstStyle/>
          <a:p>
            <a:r>
              <a:rPr lang="fi-FI" dirty="0" smtClean="0"/>
              <a:t>Maaston </a:t>
            </a:r>
            <a:r>
              <a:rPr lang="fi-FI" dirty="0" err="1" smtClean="0"/>
              <a:t>muodoitaan</a:t>
            </a:r>
            <a:r>
              <a:rPr lang="fi-FI" dirty="0" smtClean="0"/>
              <a:t> hieman vaihtelevampaa aluetta</a:t>
            </a:r>
          </a:p>
          <a:p>
            <a:r>
              <a:rPr lang="fi-FI" dirty="0" smtClean="0"/>
              <a:t>Alueella useampia pienempiä uomia</a:t>
            </a:r>
          </a:p>
          <a:p>
            <a:r>
              <a:rPr lang="fi-FI" dirty="0" smtClean="0"/>
              <a:t>Kosteikkoehdotukset sijoittuvat </a:t>
            </a:r>
            <a:r>
              <a:rPr lang="fi-FI" dirty="0" err="1" smtClean="0"/>
              <a:t>valuma-aueiden</a:t>
            </a:r>
            <a:r>
              <a:rPr lang="fi-FI" dirty="0" smtClean="0"/>
              <a:t> yläosiin sillä alaosat tasaisempia peltoaukeita </a:t>
            </a:r>
          </a:p>
          <a:p>
            <a:r>
              <a:rPr lang="fi-FI" dirty="0" smtClean="0"/>
              <a:t>Kosteikkoehdotukset pääosin pienialaisia kosteikkoja </a:t>
            </a:r>
          </a:p>
          <a:p>
            <a:endParaRPr lang="fi-FI" dirty="0" smtClean="0"/>
          </a:p>
        </p:txBody>
      </p:sp>
      <p:sp>
        <p:nvSpPr>
          <p:cNvPr id="5" name="Alatunnisteen paikkamerkki 4"/>
          <p:cNvSpPr>
            <a:spLocks noGrp="1"/>
          </p:cNvSpPr>
          <p:nvPr>
            <p:ph type="ftr" sz="quarter" idx="11"/>
          </p:nvPr>
        </p:nvSpPr>
        <p:spPr/>
        <p:txBody>
          <a:bodyPr/>
          <a:lstStyle/>
          <a:p>
            <a:r>
              <a:rPr lang="fi-FI" dirty="0" smtClean="0"/>
              <a:t>WWF Suomi, Elina Erkkilä</a:t>
            </a:r>
            <a:endParaRPr lang="fi-FI" dirty="0"/>
          </a:p>
        </p:txBody>
      </p:sp>
      <p:sp>
        <p:nvSpPr>
          <p:cNvPr id="6" name="Päivämäärän paikkamerkki 5"/>
          <p:cNvSpPr>
            <a:spLocks noGrp="1"/>
          </p:cNvSpPr>
          <p:nvPr>
            <p:ph type="dt" sz="half" idx="10"/>
          </p:nvPr>
        </p:nvSpPr>
        <p:spPr/>
        <p:txBody>
          <a:bodyPr/>
          <a:lstStyle/>
          <a:p>
            <a:r>
              <a:rPr lang="fi-FI" dirty="0" smtClean="0"/>
              <a:t>22.9.2011</a:t>
            </a:r>
            <a:endParaRPr lang="fi-FI" dirty="0"/>
          </a:p>
        </p:txBody>
      </p:sp>
      <p:sp>
        <p:nvSpPr>
          <p:cNvPr id="7" name="Dian numeron paikkamerkki 6"/>
          <p:cNvSpPr>
            <a:spLocks noGrp="1"/>
          </p:cNvSpPr>
          <p:nvPr>
            <p:ph type="sldNum" sz="quarter" idx="12"/>
          </p:nvPr>
        </p:nvSpPr>
        <p:spPr/>
        <p:txBody>
          <a:bodyPr/>
          <a:lstStyle/>
          <a:p>
            <a:fld id="{829D2B3A-2A87-4B2E-8EC0-A7F3EAB784B7}" type="slidenum">
              <a:rPr lang="fi-FI" smtClean="0"/>
              <a:pPr/>
              <a:t>24</a:t>
            </a:fld>
            <a:endParaRPr lang="fi-FI"/>
          </a:p>
        </p:txBody>
      </p:sp>
      <p:sp>
        <p:nvSpPr>
          <p:cNvPr id="8" name="Tekstin paikkamerkki 1"/>
          <p:cNvSpPr txBox="1">
            <a:spLocks/>
          </p:cNvSpPr>
          <p:nvPr/>
        </p:nvSpPr>
        <p:spPr>
          <a:xfrm>
            <a:off x="5580112"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smtClean="0">
              <a:ln>
                <a:noFill/>
              </a:ln>
              <a:solidFill>
                <a:srgbClr val="40404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p:txBody>
          <a:bodyPr/>
          <a:lstStyle/>
          <a:p>
            <a:endParaRPr lang="fi-FI"/>
          </a:p>
        </p:txBody>
      </p:sp>
      <p:sp>
        <p:nvSpPr>
          <p:cNvPr id="3" name="Sisällön paikkamerkki 2"/>
          <p:cNvSpPr>
            <a:spLocks noGrp="1"/>
          </p:cNvSpPr>
          <p:nvPr>
            <p:ph idx="1"/>
          </p:nvPr>
        </p:nvSpPr>
        <p:spPr/>
        <p:txBody>
          <a:bodyPr/>
          <a:lstStyle/>
          <a:p>
            <a:endParaRPr lang="fi-FI"/>
          </a:p>
        </p:txBody>
      </p:sp>
      <p:sp>
        <p:nvSpPr>
          <p:cNvPr id="4" name="Alatunnisteen paikkamerkki 3"/>
          <p:cNvSpPr>
            <a:spLocks noGrp="1"/>
          </p:cNvSpPr>
          <p:nvPr>
            <p:ph type="ftr" sz="quarter" idx="11"/>
          </p:nvPr>
        </p:nvSpPr>
        <p:spPr/>
        <p:txBody>
          <a:bodyPr/>
          <a:lstStyle/>
          <a:p>
            <a:r>
              <a:rPr lang="fi-FI" smtClean="0"/>
              <a:t>Organisaatio, Tekijä</a:t>
            </a:r>
            <a:endParaRPr lang="fi-FI"/>
          </a:p>
        </p:txBody>
      </p:sp>
      <p:sp>
        <p:nvSpPr>
          <p:cNvPr id="5" name="Päivämäärän paikkamerkki 4"/>
          <p:cNvSpPr>
            <a:spLocks noGrp="1"/>
          </p:cNvSpPr>
          <p:nvPr>
            <p:ph type="dt" sz="half" idx="10"/>
          </p:nvPr>
        </p:nvSpPr>
        <p:spPr/>
        <p:txBody>
          <a:bodyPr/>
          <a:lstStyle/>
          <a:p>
            <a:r>
              <a:rPr lang="fi-FI" smtClean="0"/>
              <a:t>dd.MM.yyyy</a:t>
            </a:r>
            <a:endParaRPr lang="fi-FI"/>
          </a:p>
        </p:txBody>
      </p:sp>
      <p:sp>
        <p:nvSpPr>
          <p:cNvPr id="6" name="Dian numeron paikkamerkki 5"/>
          <p:cNvSpPr>
            <a:spLocks noGrp="1"/>
          </p:cNvSpPr>
          <p:nvPr>
            <p:ph type="sldNum" sz="quarter" idx="12"/>
          </p:nvPr>
        </p:nvSpPr>
        <p:spPr/>
        <p:txBody>
          <a:bodyPr/>
          <a:lstStyle/>
          <a:p>
            <a:fld id="{829D2B3A-2A87-4B2E-8EC0-A7F3EAB784B7}" type="slidenum">
              <a:rPr lang="fi-FI" smtClean="0"/>
              <a:pPr/>
              <a:t>25</a:t>
            </a:fld>
            <a:endParaRPr lang="fi-FI"/>
          </a:p>
        </p:txBody>
      </p:sp>
      <p:pic>
        <p:nvPicPr>
          <p:cNvPr id="8194" name="Picture 2"/>
          <p:cNvPicPr>
            <a:picLocks noChangeAspect="1" noChangeArrowheads="1"/>
          </p:cNvPicPr>
          <p:nvPr/>
        </p:nvPicPr>
        <p:blipFill>
          <a:blip r:embed="rId2" cstate="email"/>
          <a:srcRect/>
          <a:stretch>
            <a:fillRect/>
          </a:stretch>
        </p:blipFill>
        <p:spPr bwMode="auto">
          <a:xfrm>
            <a:off x="0" y="0"/>
            <a:ext cx="9600000" cy="72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p:txBody>
          <a:bodyPr/>
          <a:lstStyle/>
          <a:p>
            <a:r>
              <a:rPr lang="fi-FI" dirty="0" smtClean="0"/>
              <a:t>Alueen kohde-ehdotukset </a:t>
            </a:r>
            <a:endParaRPr lang="fi-FI" dirty="0"/>
          </a:p>
        </p:txBody>
      </p:sp>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26</a:t>
            </a:fld>
            <a:endParaRPr lang="fi-FI"/>
          </a:p>
        </p:txBody>
      </p:sp>
      <p:sp>
        <p:nvSpPr>
          <p:cNvPr id="7" name="Tekstin paikkamerkki 8"/>
          <p:cNvSpPr txBox="1">
            <a:spLocks/>
          </p:cNvSpPr>
          <p:nvPr/>
        </p:nvSpPr>
        <p:spPr>
          <a:xfrm>
            <a:off x="5792400"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dirty="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a:ln>
                <a:noFill/>
              </a:ln>
              <a:solidFill>
                <a:srgbClr val="404040"/>
              </a:solidFill>
              <a:effectLst/>
              <a:uLnTx/>
              <a:uFillTx/>
              <a:latin typeface="+mn-lt"/>
              <a:ea typeface="+mn-ea"/>
              <a:cs typeface="+mn-cs"/>
            </a:endParaRPr>
          </a:p>
        </p:txBody>
      </p:sp>
      <p:pic>
        <p:nvPicPr>
          <p:cNvPr id="8" name="Kuva 12" descr="ELY_LA01_Logo___FI_V9___RGB"/>
          <p:cNvPicPr>
            <a:picLocks noChangeAspect="1" noChangeArrowheads="1"/>
          </p:cNvPicPr>
          <p:nvPr/>
        </p:nvPicPr>
        <p:blipFill>
          <a:blip r:embed="rId2" cstate="email"/>
          <a:srcRect/>
          <a:stretch>
            <a:fillRect/>
          </a:stretch>
        </p:blipFill>
        <p:spPr bwMode="auto">
          <a:xfrm>
            <a:off x="681900" y="0"/>
            <a:ext cx="2183107" cy="764704"/>
          </a:xfrm>
          <a:prstGeom prst="rect">
            <a:avLst/>
          </a:prstGeom>
          <a:noFill/>
          <a:ln w="9525">
            <a:noFill/>
            <a:miter lim="800000"/>
            <a:headEnd/>
            <a:tailEnd/>
          </a:ln>
        </p:spPr>
      </p:pic>
      <p:pic>
        <p:nvPicPr>
          <p:cNvPr id="15" name="Sisällön paikkamerkki 14" descr="alue_6.jpg"/>
          <p:cNvPicPr>
            <a:picLocks noGrp="1" noChangeAspect="1"/>
          </p:cNvPicPr>
          <p:nvPr>
            <p:ph idx="1"/>
          </p:nvPr>
        </p:nvPicPr>
        <p:blipFill>
          <a:blip r:embed="rId3" cstate="email"/>
          <a:stretch>
            <a:fillRect/>
          </a:stretch>
        </p:blipFill>
        <p:spPr>
          <a:xfrm>
            <a:off x="0" y="0"/>
            <a:ext cx="4849684" cy="6858000"/>
          </a:xfrm>
        </p:spPr>
      </p:pic>
      <p:sp>
        <p:nvSpPr>
          <p:cNvPr id="16" name="Suorakulmio 15"/>
          <p:cNvSpPr/>
          <p:nvPr/>
        </p:nvSpPr>
        <p:spPr>
          <a:xfrm>
            <a:off x="4572000" y="692696"/>
            <a:ext cx="4572000" cy="5355312"/>
          </a:xfrm>
          <a:prstGeom prst="rect">
            <a:avLst/>
          </a:prstGeom>
        </p:spPr>
        <p:txBody>
          <a:bodyPr>
            <a:spAutoFit/>
          </a:bodyPr>
          <a:lstStyle/>
          <a:p>
            <a:r>
              <a:rPr lang="fi-FI" dirty="0" smtClean="0"/>
              <a:t>16 a = pohjapatoja </a:t>
            </a:r>
          </a:p>
          <a:p>
            <a:endParaRPr lang="fi-FI" dirty="0" smtClean="0"/>
          </a:p>
          <a:p>
            <a:r>
              <a:rPr lang="fi-FI" dirty="0" smtClean="0"/>
              <a:t>16 b = tien ylä- ja alapuolella mahdollisuus tehdä pohjapatoja. Tien alapuolella mahdollista tehdä myös kaivamalla kosteikko. Valuma-alue noin 170 ha, josta peltoa &gt;20%-</a:t>
            </a:r>
            <a:r>
              <a:rPr lang="fi-FI" b="1" dirty="0" smtClean="0"/>
              <a:t>Mahdollinen tukikelpoisuus: kyllä, yhdessä pohjapatoketjujen kanssa, riittävän pinta-alan saamiseksi </a:t>
            </a:r>
          </a:p>
          <a:p>
            <a:endParaRPr lang="fi-FI" b="1" dirty="0" smtClean="0"/>
          </a:p>
          <a:p>
            <a:r>
              <a:rPr lang="fi-FI" dirty="0" smtClean="0"/>
              <a:t>17 a Olemassa oleva pieni allas </a:t>
            </a:r>
          </a:p>
          <a:p>
            <a:endParaRPr lang="fi-FI" dirty="0" smtClean="0"/>
          </a:p>
          <a:p>
            <a:r>
              <a:rPr lang="fi-FI" dirty="0" smtClean="0"/>
              <a:t>17 b Kosteikon perustaminen kunnostamalla ja laajentamalla olemassa olevaa allasta . Kosteikon lisäksi uomaan myös pohjapatoja. Valuma-alue noin 70  ha, josta peltoa &lt;20% </a:t>
            </a:r>
            <a:r>
              <a:rPr lang="fi-FI" b="1" dirty="0" smtClean="0"/>
              <a:t>Mahdollinen tukikelpoisuus: ei, pelto% ei riittävä</a:t>
            </a:r>
            <a:endParaRPr lang="fi-FI"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683568" y="836712"/>
            <a:ext cx="7815600" cy="756000"/>
          </a:xfrm>
        </p:spPr>
        <p:txBody>
          <a:bodyPr/>
          <a:lstStyle/>
          <a:p>
            <a:r>
              <a:rPr lang="fi-FI" dirty="0" smtClean="0"/>
              <a:t>Kohde-ehdotusten esittely ja alueiden erityispiirteet: </a:t>
            </a:r>
            <a:br>
              <a:rPr lang="fi-FI" dirty="0" smtClean="0"/>
            </a:br>
            <a:r>
              <a:rPr lang="fi-FI" dirty="0" err="1" smtClean="0"/>
              <a:t>Hardomin</a:t>
            </a:r>
            <a:r>
              <a:rPr lang="fi-FI" dirty="0" smtClean="0"/>
              <a:t> alue, </a:t>
            </a:r>
            <a:r>
              <a:rPr lang="fi-FI" dirty="0" err="1" smtClean="0"/>
              <a:t>Hardombäcken</a:t>
            </a:r>
            <a:r>
              <a:rPr lang="fi-FI" dirty="0" smtClean="0"/>
              <a:t> ja sen lasku-uomat</a:t>
            </a:r>
            <a:br>
              <a:rPr lang="fi-FI" dirty="0" smtClean="0"/>
            </a:br>
            <a:r>
              <a:rPr lang="fi-FI" dirty="0" smtClean="0"/>
              <a:t/>
            </a:r>
            <a:br>
              <a:rPr lang="fi-FI" dirty="0" smtClean="0"/>
            </a:br>
            <a:endParaRPr lang="fi-FI" dirty="0"/>
          </a:p>
        </p:txBody>
      </p:sp>
      <p:sp>
        <p:nvSpPr>
          <p:cNvPr id="4" name="Sisällön paikkamerkki 3"/>
          <p:cNvSpPr>
            <a:spLocks noGrp="1"/>
          </p:cNvSpPr>
          <p:nvPr>
            <p:ph idx="1"/>
          </p:nvPr>
        </p:nvSpPr>
        <p:spPr>
          <a:xfrm>
            <a:off x="323528" y="1093272"/>
            <a:ext cx="7815600" cy="3657600"/>
          </a:xfrm>
        </p:spPr>
        <p:txBody>
          <a:bodyPr/>
          <a:lstStyle/>
          <a:p>
            <a:r>
              <a:rPr lang="fi-FI" dirty="0" smtClean="0"/>
              <a:t>Alueen korkeusvaihteluiden vuoksi myös kosteikkokohde mahdollisuuksia</a:t>
            </a:r>
          </a:p>
          <a:p>
            <a:r>
              <a:rPr lang="fi-FI" dirty="0" err="1" smtClean="0"/>
              <a:t>Hardombäckenin</a:t>
            </a:r>
            <a:r>
              <a:rPr lang="fi-FI" dirty="0" smtClean="0"/>
              <a:t> puro laaja ja Loviisanjoen kannalta merkittävimpiä uomia</a:t>
            </a:r>
          </a:p>
          <a:p>
            <a:r>
              <a:rPr lang="fi-FI" dirty="0" smtClean="0"/>
              <a:t>Toisaalta </a:t>
            </a:r>
            <a:r>
              <a:rPr lang="fi-FI" dirty="0" err="1" smtClean="0"/>
              <a:t>Hardombäckenin</a:t>
            </a:r>
            <a:r>
              <a:rPr lang="fi-FI" dirty="0" smtClean="0"/>
              <a:t> laaja valuma-alue luo myös haasteita  kosteikkojen pinta-alojen suhteen</a:t>
            </a:r>
          </a:p>
          <a:p>
            <a:r>
              <a:rPr lang="fi-FI" dirty="0" smtClean="0"/>
              <a:t>Tavoitteena saada kosteikkoratkaisuja pitkin aluetta, jolloin myös vesiensuojelu-kriteerit voivat täyttyä   </a:t>
            </a:r>
          </a:p>
          <a:p>
            <a:endParaRPr lang="fi-FI" dirty="0" smtClean="0"/>
          </a:p>
        </p:txBody>
      </p:sp>
      <p:sp>
        <p:nvSpPr>
          <p:cNvPr id="5" name="Alatunnisteen paikkamerkki 4"/>
          <p:cNvSpPr>
            <a:spLocks noGrp="1"/>
          </p:cNvSpPr>
          <p:nvPr>
            <p:ph type="ftr" sz="quarter" idx="11"/>
          </p:nvPr>
        </p:nvSpPr>
        <p:spPr/>
        <p:txBody>
          <a:bodyPr/>
          <a:lstStyle/>
          <a:p>
            <a:r>
              <a:rPr lang="fi-FI" dirty="0" smtClean="0"/>
              <a:t>WWF Suomi, Elina Erkkilä</a:t>
            </a:r>
            <a:endParaRPr lang="fi-FI" dirty="0"/>
          </a:p>
        </p:txBody>
      </p:sp>
      <p:sp>
        <p:nvSpPr>
          <p:cNvPr id="6" name="Päivämäärän paikkamerkki 5"/>
          <p:cNvSpPr>
            <a:spLocks noGrp="1"/>
          </p:cNvSpPr>
          <p:nvPr>
            <p:ph type="dt" sz="half" idx="10"/>
          </p:nvPr>
        </p:nvSpPr>
        <p:spPr/>
        <p:txBody>
          <a:bodyPr/>
          <a:lstStyle/>
          <a:p>
            <a:r>
              <a:rPr lang="fi-FI" dirty="0" smtClean="0"/>
              <a:t>22.9.2011</a:t>
            </a:r>
            <a:endParaRPr lang="fi-FI" dirty="0"/>
          </a:p>
        </p:txBody>
      </p:sp>
      <p:sp>
        <p:nvSpPr>
          <p:cNvPr id="7" name="Dian numeron paikkamerkki 6"/>
          <p:cNvSpPr>
            <a:spLocks noGrp="1"/>
          </p:cNvSpPr>
          <p:nvPr>
            <p:ph type="sldNum" sz="quarter" idx="12"/>
          </p:nvPr>
        </p:nvSpPr>
        <p:spPr/>
        <p:txBody>
          <a:bodyPr/>
          <a:lstStyle/>
          <a:p>
            <a:fld id="{829D2B3A-2A87-4B2E-8EC0-A7F3EAB784B7}" type="slidenum">
              <a:rPr lang="fi-FI" smtClean="0"/>
              <a:pPr/>
              <a:t>27</a:t>
            </a:fld>
            <a:endParaRPr lang="fi-FI"/>
          </a:p>
        </p:txBody>
      </p:sp>
      <p:sp>
        <p:nvSpPr>
          <p:cNvPr id="8" name="Tekstin paikkamerkki 1"/>
          <p:cNvSpPr txBox="1">
            <a:spLocks/>
          </p:cNvSpPr>
          <p:nvPr/>
        </p:nvSpPr>
        <p:spPr>
          <a:xfrm>
            <a:off x="5580112"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smtClean="0">
              <a:ln>
                <a:noFill/>
              </a:ln>
              <a:solidFill>
                <a:srgbClr val="40404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p:txBody>
          <a:bodyPr/>
          <a:lstStyle/>
          <a:p>
            <a:endParaRPr lang="fi-FI" dirty="0"/>
          </a:p>
        </p:txBody>
      </p:sp>
      <p:sp>
        <p:nvSpPr>
          <p:cNvPr id="3" name="Sisällön paikkamerkki 2"/>
          <p:cNvSpPr>
            <a:spLocks noGrp="1"/>
          </p:cNvSpPr>
          <p:nvPr>
            <p:ph idx="1"/>
          </p:nvPr>
        </p:nvSpPr>
        <p:spPr/>
        <p:txBody>
          <a:bodyPr/>
          <a:lstStyle/>
          <a:p>
            <a:endParaRPr lang="fi-FI"/>
          </a:p>
        </p:txBody>
      </p:sp>
      <p:sp>
        <p:nvSpPr>
          <p:cNvPr id="4" name="Alatunnisteen paikkamerkki 3"/>
          <p:cNvSpPr>
            <a:spLocks noGrp="1"/>
          </p:cNvSpPr>
          <p:nvPr>
            <p:ph type="ftr" sz="quarter" idx="11"/>
          </p:nvPr>
        </p:nvSpPr>
        <p:spPr/>
        <p:txBody>
          <a:bodyPr/>
          <a:lstStyle/>
          <a:p>
            <a:r>
              <a:rPr lang="fi-FI" smtClean="0"/>
              <a:t>Organisaatio, Tekijä</a:t>
            </a:r>
            <a:endParaRPr lang="fi-FI"/>
          </a:p>
        </p:txBody>
      </p:sp>
      <p:sp>
        <p:nvSpPr>
          <p:cNvPr id="5" name="Päivämäärän paikkamerkki 4"/>
          <p:cNvSpPr>
            <a:spLocks noGrp="1"/>
          </p:cNvSpPr>
          <p:nvPr>
            <p:ph type="dt" sz="half" idx="10"/>
          </p:nvPr>
        </p:nvSpPr>
        <p:spPr/>
        <p:txBody>
          <a:bodyPr/>
          <a:lstStyle/>
          <a:p>
            <a:r>
              <a:rPr lang="fi-FI" smtClean="0"/>
              <a:t>dd.MM.yyyy</a:t>
            </a:r>
            <a:endParaRPr lang="fi-FI"/>
          </a:p>
        </p:txBody>
      </p:sp>
      <p:sp>
        <p:nvSpPr>
          <p:cNvPr id="6" name="Dian numeron paikkamerkki 5"/>
          <p:cNvSpPr>
            <a:spLocks noGrp="1"/>
          </p:cNvSpPr>
          <p:nvPr>
            <p:ph type="sldNum" sz="quarter" idx="12"/>
          </p:nvPr>
        </p:nvSpPr>
        <p:spPr/>
        <p:txBody>
          <a:bodyPr/>
          <a:lstStyle/>
          <a:p>
            <a:fld id="{829D2B3A-2A87-4B2E-8EC0-A7F3EAB784B7}" type="slidenum">
              <a:rPr lang="fi-FI" smtClean="0"/>
              <a:pPr/>
              <a:t>28</a:t>
            </a:fld>
            <a:endParaRPr lang="fi-FI"/>
          </a:p>
        </p:txBody>
      </p:sp>
      <p:pic>
        <p:nvPicPr>
          <p:cNvPr id="6146" name="Picture 2"/>
          <p:cNvPicPr>
            <a:picLocks noChangeAspect="1" noChangeArrowheads="1"/>
          </p:cNvPicPr>
          <p:nvPr/>
        </p:nvPicPr>
        <p:blipFill>
          <a:blip r:embed="rId2" cstate="email"/>
          <a:srcRect/>
          <a:stretch>
            <a:fillRect/>
          </a:stretch>
        </p:blipFill>
        <p:spPr bwMode="auto">
          <a:xfrm>
            <a:off x="0" y="0"/>
            <a:ext cx="9600000" cy="72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12" descr="ELY_LA01_Logo___FI_V9___RGB"/>
          <p:cNvPicPr>
            <a:picLocks noChangeAspect="1" noChangeArrowheads="1"/>
          </p:cNvPicPr>
          <p:nvPr/>
        </p:nvPicPr>
        <p:blipFill>
          <a:blip r:embed="rId2" cstate="email"/>
          <a:srcRect/>
          <a:stretch>
            <a:fillRect/>
          </a:stretch>
        </p:blipFill>
        <p:spPr bwMode="auto">
          <a:xfrm>
            <a:off x="681900" y="0"/>
            <a:ext cx="2183107" cy="764704"/>
          </a:xfrm>
          <a:prstGeom prst="rect">
            <a:avLst/>
          </a:prstGeom>
          <a:noFill/>
          <a:ln w="9525">
            <a:noFill/>
            <a:miter lim="800000"/>
            <a:headEnd/>
            <a:tailEnd/>
          </a:ln>
        </p:spPr>
      </p:pic>
      <p:sp>
        <p:nvSpPr>
          <p:cNvPr id="2" name="Tekstin paikkamerkki 1"/>
          <p:cNvSpPr>
            <a:spLocks noGrp="1"/>
          </p:cNvSpPr>
          <p:nvPr>
            <p:ph type="body" sz="quarter" idx="13"/>
          </p:nvPr>
        </p:nvSpPr>
        <p:spPr/>
        <p:txBody>
          <a:bodyPr/>
          <a:lstStyle/>
          <a:p>
            <a:r>
              <a:rPr lang="fi-FI" dirty="0" smtClean="0"/>
              <a:t>Alueen kohde-ehdotukset </a:t>
            </a:r>
            <a:endParaRPr lang="fi-FI" dirty="0"/>
          </a:p>
        </p:txBody>
      </p:sp>
      <p:pic>
        <p:nvPicPr>
          <p:cNvPr id="9" name="Sisällön paikkamerkki 8" descr="alue_7.jpg"/>
          <p:cNvPicPr>
            <a:picLocks noGrp="1" noChangeAspect="1"/>
          </p:cNvPicPr>
          <p:nvPr>
            <p:ph idx="1"/>
          </p:nvPr>
        </p:nvPicPr>
        <p:blipFill>
          <a:blip r:embed="rId3" cstate="email"/>
          <a:stretch>
            <a:fillRect/>
          </a:stretch>
        </p:blipFill>
        <p:spPr>
          <a:xfrm>
            <a:off x="179512" y="0"/>
            <a:ext cx="4849684" cy="6858000"/>
          </a:xfrm>
        </p:spPr>
      </p:pic>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29</a:t>
            </a:fld>
            <a:endParaRPr lang="fi-FI"/>
          </a:p>
        </p:txBody>
      </p:sp>
      <p:sp>
        <p:nvSpPr>
          <p:cNvPr id="7" name="Tekstin paikkamerkki 8"/>
          <p:cNvSpPr txBox="1">
            <a:spLocks/>
          </p:cNvSpPr>
          <p:nvPr/>
        </p:nvSpPr>
        <p:spPr>
          <a:xfrm>
            <a:off x="5792400"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dirty="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a:ln>
                <a:noFill/>
              </a:ln>
              <a:solidFill>
                <a:srgbClr val="40404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a:xfrm>
            <a:off x="5792400" y="6219472"/>
            <a:ext cx="3351600" cy="694800"/>
          </a:xfrm>
        </p:spPr>
        <p:txBody>
          <a:bodyPr/>
          <a:lstStyle/>
          <a:p>
            <a:r>
              <a:rPr lang="fi-FI" dirty="0" smtClean="0"/>
              <a:t>Loviisanjoen kosteikkojen yleissuunnitelma</a:t>
            </a:r>
            <a:endParaRPr lang="fi-FI" dirty="0"/>
          </a:p>
        </p:txBody>
      </p:sp>
      <p:sp>
        <p:nvSpPr>
          <p:cNvPr id="4" name="Sisällön paikkamerkki 3"/>
          <p:cNvSpPr>
            <a:spLocks noGrp="1"/>
          </p:cNvSpPr>
          <p:nvPr>
            <p:ph idx="1"/>
          </p:nvPr>
        </p:nvSpPr>
        <p:spPr>
          <a:xfrm>
            <a:off x="539552" y="1268760"/>
            <a:ext cx="7815600" cy="4464000"/>
          </a:xfrm>
        </p:spPr>
        <p:txBody>
          <a:bodyPr/>
          <a:lstStyle/>
          <a:p>
            <a:pPr>
              <a:lnSpc>
                <a:spcPct val="100000"/>
              </a:lnSpc>
            </a:pPr>
            <a:r>
              <a:rPr lang="fi-FI" sz="2000" dirty="0" smtClean="0">
                <a:solidFill>
                  <a:schemeClr val="tx1"/>
                </a:solidFill>
              </a:rPr>
              <a:t>•Tavoitteena löytää maatalouden ympäristönsuojelua edistäviä kosteikoksi soveltuvia alueita Loviisanjoen valuma-alueelta</a:t>
            </a:r>
          </a:p>
          <a:p>
            <a:pPr>
              <a:lnSpc>
                <a:spcPct val="100000"/>
              </a:lnSpc>
            </a:pPr>
            <a:r>
              <a:rPr lang="fi-FI" sz="2000" dirty="0" smtClean="0">
                <a:solidFill>
                  <a:schemeClr val="tx1"/>
                </a:solidFill>
              </a:rPr>
              <a:t>•Raporttiin päätyvät ehdotukset eivät velvoita maanomistajaa toimiin, luo kuitenkin hyvät mahdollisuudet jos kosteikot kiinnostaa!</a:t>
            </a:r>
          </a:p>
          <a:p>
            <a:pPr>
              <a:lnSpc>
                <a:spcPct val="100000"/>
              </a:lnSpc>
            </a:pPr>
            <a:r>
              <a:rPr lang="fi-FI" sz="2000" dirty="0" smtClean="0">
                <a:solidFill>
                  <a:schemeClr val="tx1"/>
                </a:solidFill>
              </a:rPr>
              <a:t>•Prosessin aluksi järjestettiin asukastilaisuus</a:t>
            </a:r>
          </a:p>
          <a:p>
            <a:pPr>
              <a:lnSpc>
                <a:spcPct val="100000"/>
              </a:lnSpc>
            </a:pPr>
            <a:r>
              <a:rPr lang="fi-FI" sz="2000" dirty="0" smtClean="0">
                <a:solidFill>
                  <a:schemeClr val="tx1"/>
                </a:solidFill>
              </a:rPr>
              <a:t>•Esiselvitystyön</a:t>
            </a:r>
            <a:r>
              <a:rPr lang="fi-FI" sz="2000" baseline="0" dirty="0" smtClean="0">
                <a:solidFill>
                  <a:schemeClr val="tx1"/>
                </a:solidFill>
              </a:rPr>
              <a:t> jälkeen käynnistettiin</a:t>
            </a:r>
            <a:r>
              <a:rPr lang="fi-FI" sz="2000" dirty="0" smtClean="0">
                <a:solidFill>
                  <a:schemeClr val="tx1"/>
                </a:solidFill>
              </a:rPr>
              <a:t> maastokartoitukset</a:t>
            </a:r>
          </a:p>
          <a:p>
            <a:pPr>
              <a:lnSpc>
                <a:spcPct val="100000"/>
              </a:lnSpc>
            </a:pPr>
            <a:r>
              <a:rPr lang="fi-FI" sz="2000" dirty="0" smtClean="0">
                <a:solidFill>
                  <a:schemeClr val="tx1"/>
                </a:solidFill>
              </a:rPr>
              <a:t>•Kartoituksen tuloksia esitellään asukastilaisuudessa</a:t>
            </a:r>
          </a:p>
          <a:p>
            <a:pPr>
              <a:lnSpc>
                <a:spcPct val="100000"/>
              </a:lnSpc>
            </a:pPr>
            <a:r>
              <a:rPr lang="fi-FI" sz="2000" dirty="0" smtClean="0">
                <a:solidFill>
                  <a:schemeClr val="tx1"/>
                </a:solidFill>
              </a:rPr>
              <a:t>•Karttaluonnoksia mahdollisuus kommentoida tilaisuuden jälkeen. Kartat löytyvät kunnan toimistolta ja WWF:n netti-sivuilta (</a:t>
            </a:r>
            <a:r>
              <a:rPr lang="fi-FI" sz="2000" dirty="0" err="1" smtClean="0">
                <a:solidFill>
                  <a:schemeClr val="tx1"/>
                </a:solidFill>
              </a:rPr>
              <a:t>wwf.fi/kosteikot-</a:t>
            </a:r>
            <a:r>
              <a:rPr lang="fi-FI" sz="2000" dirty="0" smtClean="0">
                <a:solidFill>
                  <a:schemeClr val="tx1"/>
                </a:solidFill>
              </a:rPr>
              <a:t>&gt; Loviisanjoen yleissuunnitelma). </a:t>
            </a:r>
          </a:p>
          <a:p>
            <a:pPr>
              <a:lnSpc>
                <a:spcPct val="100000"/>
              </a:lnSpc>
            </a:pPr>
            <a:r>
              <a:rPr lang="fi-FI" sz="2000" dirty="0" smtClean="0">
                <a:solidFill>
                  <a:schemeClr val="tx1"/>
                </a:solidFill>
              </a:rPr>
              <a:t>•Noin 3 viikon kommentoinnin aikana karttoja täsmennetään ja reagoidaan kommentteihin</a:t>
            </a:r>
          </a:p>
          <a:p>
            <a:pPr>
              <a:lnSpc>
                <a:spcPct val="100000"/>
              </a:lnSpc>
            </a:pPr>
            <a:r>
              <a:rPr lang="fi-FI" sz="2000" dirty="0" smtClean="0">
                <a:solidFill>
                  <a:schemeClr val="tx1"/>
                </a:solidFill>
              </a:rPr>
              <a:t>•Ohjausryhmälle</a:t>
            </a:r>
            <a:r>
              <a:rPr lang="fi-FI" sz="2000" baseline="0" dirty="0" smtClean="0">
                <a:solidFill>
                  <a:schemeClr val="tx1"/>
                </a:solidFill>
              </a:rPr>
              <a:t> laaditaan raporttiluonnos</a:t>
            </a:r>
          </a:p>
          <a:p>
            <a:pPr>
              <a:lnSpc>
                <a:spcPct val="100000"/>
              </a:lnSpc>
            </a:pPr>
            <a:r>
              <a:rPr lang="fi-FI" sz="2000" dirty="0" smtClean="0">
                <a:solidFill>
                  <a:schemeClr val="tx1"/>
                </a:solidFill>
              </a:rPr>
              <a:t>•</a:t>
            </a:r>
            <a:r>
              <a:rPr lang="fi-FI" sz="2000" baseline="0" dirty="0" smtClean="0">
                <a:solidFill>
                  <a:schemeClr val="tx1"/>
                </a:solidFill>
              </a:rPr>
              <a:t>Valmis raportti marraskuun lopussa </a:t>
            </a:r>
            <a:endParaRPr lang="fi-FI" sz="2000" dirty="0" smtClean="0">
              <a:solidFill>
                <a:schemeClr val="tx1"/>
              </a:solidFill>
            </a:endParaRPr>
          </a:p>
          <a:p>
            <a:pPr>
              <a:lnSpc>
                <a:spcPct val="100000"/>
              </a:lnSpc>
            </a:pPr>
            <a:endParaRPr lang="fi-FI" sz="2000" dirty="0">
              <a:solidFill>
                <a:schemeClr val="tx1"/>
              </a:solidFill>
            </a:endParaRPr>
          </a:p>
        </p:txBody>
      </p:sp>
      <p:sp>
        <p:nvSpPr>
          <p:cNvPr id="5" name="Alatunnisteen paikkamerkki 4"/>
          <p:cNvSpPr>
            <a:spLocks noGrp="1"/>
          </p:cNvSpPr>
          <p:nvPr>
            <p:ph type="ftr" sz="quarter" idx="11"/>
          </p:nvPr>
        </p:nvSpPr>
        <p:spPr/>
        <p:txBody>
          <a:bodyPr/>
          <a:lstStyle/>
          <a:p>
            <a:r>
              <a:rPr lang="fi-FI" dirty="0" smtClean="0"/>
              <a:t>WWF Suomi, Elina Erkkilä</a:t>
            </a:r>
            <a:endParaRPr lang="fi-FI" dirty="0"/>
          </a:p>
        </p:txBody>
      </p:sp>
      <p:sp>
        <p:nvSpPr>
          <p:cNvPr id="6" name="Päivämäärän paikkamerkki 5"/>
          <p:cNvSpPr>
            <a:spLocks noGrp="1"/>
          </p:cNvSpPr>
          <p:nvPr>
            <p:ph type="dt" sz="half" idx="10"/>
          </p:nvPr>
        </p:nvSpPr>
        <p:spPr/>
        <p:txBody>
          <a:bodyPr/>
          <a:lstStyle/>
          <a:p>
            <a:r>
              <a:rPr lang="fi-FI" dirty="0" smtClean="0"/>
              <a:t>22.9.2011</a:t>
            </a:r>
            <a:endParaRPr lang="fi-FI" dirty="0"/>
          </a:p>
        </p:txBody>
      </p:sp>
      <p:sp>
        <p:nvSpPr>
          <p:cNvPr id="7" name="Dian numeron paikkamerkki 6"/>
          <p:cNvSpPr>
            <a:spLocks noGrp="1"/>
          </p:cNvSpPr>
          <p:nvPr>
            <p:ph type="sldNum" sz="quarter" idx="12"/>
          </p:nvPr>
        </p:nvSpPr>
        <p:spPr/>
        <p:txBody>
          <a:bodyPr/>
          <a:lstStyle/>
          <a:p>
            <a:fld id="{829D2B3A-2A87-4B2E-8EC0-A7F3EAB784B7}" type="slidenum">
              <a:rPr lang="fi-FI" smtClean="0"/>
              <a:pPr/>
              <a:t>3</a:t>
            </a:fld>
            <a:endParaRPr lang="fi-FI"/>
          </a:p>
        </p:txBody>
      </p:sp>
      <p:sp>
        <p:nvSpPr>
          <p:cNvPr id="3" name="Otsikko 2"/>
          <p:cNvSpPr>
            <a:spLocks noGrp="1"/>
          </p:cNvSpPr>
          <p:nvPr>
            <p:ph type="title" idx="4294967295"/>
          </p:nvPr>
        </p:nvSpPr>
        <p:spPr>
          <a:xfrm>
            <a:off x="827584" y="260648"/>
            <a:ext cx="7815262" cy="755650"/>
          </a:xfrm>
        </p:spPr>
        <p:txBody>
          <a:bodyPr/>
          <a:lstStyle/>
          <a:p>
            <a:r>
              <a:rPr lang="fi-FI" dirty="0" smtClean="0"/>
              <a:t>Yleissuunnitelma-prosessi ja sen eteneminen</a:t>
            </a:r>
            <a:endParaRPr lang="fi-FI" dirty="0"/>
          </a:p>
        </p:txBody>
      </p:sp>
      <p:pic>
        <p:nvPicPr>
          <p:cNvPr id="8" name="Kuva 12" descr="ELY_LA01_Logo___FI_V9___RGB"/>
          <p:cNvPicPr>
            <a:picLocks noChangeAspect="1" noChangeArrowheads="1"/>
          </p:cNvPicPr>
          <p:nvPr/>
        </p:nvPicPr>
        <p:blipFill>
          <a:blip r:embed="rId2" cstate="email"/>
          <a:srcRect/>
          <a:stretch>
            <a:fillRect/>
          </a:stretch>
        </p:blipFill>
        <p:spPr bwMode="auto">
          <a:xfrm>
            <a:off x="585802" y="-12879"/>
            <a:ext cx="2183107" cy="764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p:txBody>
          <a:bodyPr/>
          <a:lstStyle/>
          <a:p>
            <a:r>
              <a:rPr lang="fi-FI" dirty="0" smtClean="0"/>
              <a:t>Kohdekuvaukset </a:t>
            </a:r>
            <a:endParaRPr lang="fi-FI" dirty="0"/>
          </a:p>
        </p:txBody>
      </p:sp>
      <p:sp>
        <p:nvSpPr>
          <p:cNvPr id="3" name="Sisällön paikkamerkki 2"/>
          <p:cNvSpPr>
            <a:spLocks noGrp="1"/>
          </p:cNvSpPr>
          <p:nvPr>
            <p:ph idx="1"/>
          </p:nvPr>
        </p:nvSpPr>
        <p:spPr>
          <a:xfrm>
            <a:off x="683568" y="687692"/>
            <a:ext cx="7815600" cy="4464000"/>
          </a:xfrm>
        </p:spPr>
        <p:txBody>
          <a:bodyPr/>
          <a:lstStyle/>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p:txBody>
      </p:sp>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30</a:t>
            </a:fld>
            <a:endParaRPr lang="fi-FI"/>
          </a:p>
        </p:txBody>
      </p:sp>
      <p:sp>
        <p:nvSpPr>
          <p:cNvPr id="7" name="Tekstin paikkamerkki 8"/>
          <p:cNvSpPr txBox="1">
            <a:spLocks/>
          </p:cNvSpPr>
          <p:nvPr/>
        </p:nvSpPr>
        <p:spPr>
          <a:xfrm>
            <a:off x="5792400"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dirty="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a:ln>
                <a:noFill/>
              </a:ln>
              <a:solidFill>
                <a:srgbClr val="404040"/>
              </a:solidFill>
              <a:effectLst/>
              <a:uLnTx/>
              <a:uFillTx/>
              <a:latin typeface="+mn-lt"/>
              <a:ea typeface="+mn-ea"/>
              <a:cs typeface="+mn-cs"/>
            </a:endParaRPr>
          </a:p>
        </p:txBody>
      </p:sp>
      <p:pic>
        <p:nvPicPr>
          <p:cNvPr id="8" name="Kuva 12" descr="ELY_LA01_Logo___FI_V9___RGB"/>
          <p:cNvPicPr>
            <a:picLocks noChangeAspect="1" noChangeArrowheads="1"/>
          </p:cNvPicPr>
          <p:nvPr/>
        </p:nvPicPr>
        <p:blipFill>
          <a:blip r:embed="rId2" cstate="email"/>
          <a:srcRect/>
          <a:stretch>
            <a:fillRect/>
          </a:stretch>
        </p:blipFill>
        <p:spPr bwMode="auto">
          <a:xfrm>
            <a:off x="681900" y="0"/>
            <a:ext cx="2183107" cy="764704"/>
          </a:xfrm>
          <a:prstGeom prst="rect">
            <a:avLst/>
          </a:prstGeom>
          <a:noFill/>
          <a:ln w="9525">
            <a:noFill/>
            <a:miter lim="800000"/>
            <a:headEnd/>
            <a:tailEnd/>
          </a:ln>
        </p:spPr>
      </p:pic>
      <p:sp>
        <p:nvSpPr>
          <p:cNvPr id="9" name="Tekstikehys 8"/>
          <p:cNvSpPr txBox="1"/>
          <p:nvPr/>
        </p:nvSpPr>
        <p:spPr>
          <a:xfrm>
            <a:off x="899592" y="980728"/>
            <a:ext cx="8244408" cy="6740307"/>
          </a:xfrm>
          <a:prstGeom prst="rect">
            <a:avLst/>
          </a:prstGeom>
          <a:noFill/>
        </p:spPr>
        <p:txBody>
          <a:bodyPr wrap="square" rtlCol="0">
            <a:spAutoFit/>
          </a:bodyPr>
          <a:lstStyle/>
          <a:p>
            <a:r>
              <a:rPr lang="fi-FI" dirty="0" smtClean="0"/>
              <a:t>15 a= kaivamalla tehtävä kosteikko. Valuma-alue 250 ha/ 180 ha (riippuen ohjataanko molempien uomien vesi kosteikkoon.  Pelto% &gt;20. </a:t>
            </a:r>
          </a:p>
          <a:p>
            <a:r>
              <a:rPr lang="fi-FI" b="1" dirty="0" smtClean="0"/>
              <a:t>Mahdollinen tukikelpoisuus: ei</a:t>
            </a:r>
            <a:endParaRPr lang="fi-FI" dirty="0" smtClean="0"/>
          </a:p>
          <a:p>
            <a:r>
              <a:rPr lang="fi-FI" dirty="0" smtClean="0"/>
              <a:t>15 b= kaivamalla tehtävä kosteikko. Valuma-alue noin 85 ha. Pelto% &gt; 20</a:t>
            </a:r>
          </a:p>
          <a:p>
            <a:r>
              <a:rPr lang="fi-FI" b="1" dirty="0" smtClean="0"/>
              <a:t>Mahdollinen tukikelpoisuus: ei</a:t>
            </a:r>
            <a:endParaRPr lang="fi-FI" dirty="0" smtClean="0"/>
          </a:p>
          <a:p>
            <a:r>
              <a:rPr lang="fi-FI" dirty="0" smtClean="0"/>
              <a:t>15 c= pohjapatoja, selvitettävä uudestaan mahdollista saada myös tukikelpoinen kosteikko, sillä  valuma-alue &amp;pelto% hyvä. Valuma-alue 110 ha</a:t>
            </a:r>
          </a:p>
          <a:p>
            <a:r>
              <a:rPr lang="fi-FI" b="1" dirty="0" smtClean="0"/>
              <a:t>Mahdollinen tukikelpoisuus: selvitettävä uudelleen </a:t>
            </a:r>
          </a:p>
          <a:p>
            <a:r>
              <a:rPr lang="fi-FI" dirty="0" smtClean="0"/>
              <a:t>15 d = pääosin kaivamalla tehtävän kosteikon ja pohjapatojen muodostama kokonaisuus. Valuma-alue laaja noin 650 ha, josta peltoa  &gt;20%. </a:t>
            </a:r>
            <a:r>
              <a:rPr lang="fi-FI" b="1" dirty="0" smtClean="0"/>
              <a:t>Mahdollinen tukikelpoisuus: mahdollinen</a:t>
            </a:r>
          </a:p>
          <a:p>
            <a:r>
              <a:rPr lang="fi-FI" dirty="0" smtClean="0"/>
              <a:t>15 e&amp; 15 f= pohjapatoja tukemaan kokonaisuutta </a:t>
            </a:r>
          </a:p>
          <a:p>
            <a:r>
              <a:rPr lang="fi-FI" dirty="0" smtClean="0"/>
              <a:t>15 g= pieni pääosin patoamalla tehtävä kosteikko, jonka arvot lähinnä luonnon monimuotoisuudessa. Periaatteessa myös tien yläpuolelle mahdollista tehdä kaivamalla ja patoamalla pohjapatoja pieni kosteikko. Yhdistettynä myös vesiensuojeluhyötyjä. Valuma-alue noin 20 ha, pelto noin 20% </a:t>
            </a:r>
            <a:r>
              <a:rPr lang="fi-FI" b="1" dirty="0" smtClean="0"/>
              <a:t>Mahdollinen tukikelpoisuus: </a:t>
            </a:r>
            <a:r>
              <a:rPr lang="fi-FI" dirty="0" smtClean="0"/>
              <a:t>mahdollinen, tarkasta vielä tukiehdot</a:t>
            </a:r>
          </a:p>
          <a:p>
            <a:r>
              <a:rPr lang="fi-FI" dirty="0" smtClean="0"/>
              <a:t>15 h= jo osittain olemassa oleva kosteikkomainen pieni alue, jonka kunnostaminen patoamalla. Arvot pääosin luonnon monimuotoisuudessa, mutta osana kokonaisuutta myös vesiensuojelussa</a:t>
            </a:r>
          </a:p>
          <a:p>
            <a:endParaRPr lang="fi-FI" dirty="0" smtClean="0"/>
          </a:p>
          <a:p>
            <a:endParaRPr lang="fi-FI" b="1" dirty="0" smtClean="0"/>
          </a:p>
          <a:p>
            <a:endParaRPr lang="fi-FI" dirty="0" smtClean="0"/>
          </a:p>
          <a:p>
            <a:endParaRPr lang="fi-FI"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p:txBody>
          <a:bodyPr/>
          <a:lstStyle/>
          <a:p>
            <a:r>
              <a:rPr lang="fi-FI" dirty="0" smtClean="0"/>
              <a:t>Kohdekuvaukset </a:t>
            </a:r>
            <a:endParaRPr lang="fi-FI" dirty="0"/>
          </a:p>
        </p:txBody>
      </p:sp>
      <p:sp>
        <p:nvSpPr>
          <p:cNvPr id="3" name="Sisällön paikkamerkki 2"/>
          <p:cNvSpPr>
            <a:spLocks noGrp="1"/>
          </p:cNvSpPr>
          <p:nvPr>
            <p:ph idx="1"/>
          </p:nvPr>
        </p:nvSpPr>
        <p:spPr>
          <a:xfrm>
            <a:off x="683568" y="687692"/>
            <a:ext cx="7815600" cy="4464000"/>
          </a:xfrm>
        </p:spPr>
        <p:txBody>
          <a:bodyPr/>
          <a:lstStyle/>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p:txBody>
      </p:sp>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31</a:t>
            </a:fld>
            <a:endParaRPr lang="fi-FI"/>
          </a:p>
        </p:txBody>
      </p:sp>
      <p:sp>
        <p:nvSpPr>
          <p:cNvPr id="7" name="Tekstin paikkamerkki 8"/>
          <p:cNvSpPr txBox="1">
            <a:spLocks/>
          </p:cNvSpPr>
          <p:nvPr/>
        </p:nvSpPr>
        <p:spPr>
          <a:xfrm>
            <a:off x="5792400"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dirty="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a:ln>
                <a:noFill/>
              </a:ln>
              <a:solidFill>
                <a:srgbClr val="404040"/>
              </a:solidFill>
              <a:effectLst/>
              <a:uLnTx/>
              <a:uFillTx/>
              <a:latin typeface="+mn-lt"/>
              <a:ea typeface="+mn-ea"/>
              <a:cs typeface="+mn-cs"/>
            </a:endParaRPr>
          </a:p>
        </p:txBody>
      </p:sp>
      <p:pic>
        <p:nvPicPr>
          <p:cNvPr id="8" name="Kuva 12" descr="ELY_LA01_Logo___FI_V9___RGB"/>
          <p:cNvPicPr>
            <a:picLocks noChangeAspect="1" noChangeArrowheads="1"/>
          </p:cNvPicPr>
          <p:nvPr/>
        </p:nvPicPr>
        <p:blipFill>
          <a:blip r:embed="rId2" cstate="email"/>
          <a:srcRect/>
          <a:stretch>
            <a:fillRect/>
          </a:stretch>
        </p:blipFill>
        <p:spPr bwMode="auto">
          <a:xfrm>
            <a:off x="681900" y="0"/>
            <a:ext cx="2183107" cy="764704"/>
          </a:xfrm>
          <a:prstGeom prst="rect">
            <a:avLst/>
          </a:prstGeom>
          <a:noFill/>
          <a:ln w="9525">
            <a:noFill/>
            <a:miter lim="800000"/>
            <a:headEnd/>
            <a:tailEnd/>
          </a:ln>
        </p:spPr>
      </p:pic>
      <p:sp>
        <p:nvSpPr>
          <p:cNvPr id="9" name="Tekstikehys 8"/>
          <p:cNvSpPr txBox="1"/>
          <p:nvPr/>
        </p:nvSpPr>
        <p:spPr>
          <a:xfrm>
            <a:off x="899592" y="980728"/>
            <a:ext cx="8244408" cy="5078313"/>
          </a:xfrm>
          <a:prstGeom prst="rect">
            <a:avLst/>
          </a:prstGeom>
          <a:noFill/>
        </p:spPr>
        <p:txBody>
          <a:bodyPr wrap="square" rtlCol="0">
            <a:spAutoFit/>
          </a:bodyPr>
          <a:lstStyle/>
          <a:p>
            <a:r>
              <a:rPr lang="fi-FI" dirty="0" smtClean="0"/>
              <a:t>15 i = pohjapatoja. Laskuojaan olisi hyvä saada monivaikutteinen kosteikko, joten alue vielä tarkastetaan. </a:t>
            </a:r>
          </a:p>
          <a:p>
            <a:endParaRPr lang="fi-FI" dirty="0" smtClean="0"/>
          </a:p>
          <a:p>
            <a:r>
              <a:rPr lang="fi-FI" dirty="0" smtClean="0"/>
              <a:t>15 j = patoamalla ja kaivamalla tehtävä kosteikko sekä pohjapatoja joiden avulla korkeuserojen vuoksi mahdollista luoda pieniä kosteikkoketjuja</a:t>
            </a:r>
          </a:p>
          <a:p>
            <a:endParaRPr lang="fi-FI" dirty="0" smtClean="0"/>
          </a:p>
          <a:p>
            <a:r>
              <a:rPr lang="fi-FI" dirty="0" smtClean="0"/>
              <a:t>15 k= kosteikon perustaminen patoamalla. Veden pinnan nostaminen olemassa olevalle tulvatasanteelle. Kokonaisuuden parantamiseksi uomaan myös pohjapatoja/ pieniä kosteikkoja </a:t>
            </a:r>
          </a:p>
          <a:p>
            <a:endParaRPr lang="fi-FI" dirty="0" smtClean="0"/>
          </a:p>
          <a:p>
            <a:r>
              <a:rPr lang="fi-FI" dirty="0" smtClean="0"/>
              <a:t>15 l = osittain jo olemassa oleva kosteikkomainen alue. Alueen laajennus ja vaikutuksen tehostaminen patoamalla sekä kaivamalla ja tekemällä pohjapatoja. Valuma-alue noin 200 ha + 650 ha. Pelto%  &gt;20</a:t>
            </a:r>
            <a:r>
              <a:rPr lang="fi-FI" b="1" dirty="0" smtClean="0"/>
              <a:t>. Mahdollisuus tukikelpoisuuteen: </a:t>
            </a:r>
            <a:r>
              <a:rPr lang="fi-FI" dirty="0" smtClean="0"/>
              <a:t>mahdollinen edellyttää kuitenkin ehdotettujen kohteiden toteuttamista yhdessä </a:t>
            </a:r>
          </a:p>
          <a:p>
            <a:endParaRPr lang="fi-FI" b="1" dirty="0" smtClean="0">
              <a:solidFill>
                <a:srgbClr val="FF0000"/>
              </a:solidFill>
            </a:endParaRPr>
          </a:p>
          <a:p>
            <a:endParaRPr lang="fi-FI" dirty="0" smtClean="0">
              <a:solidFill>
                <a:srgbClr val="FF0000"/>
              </a:solidFill>
            </a:endParaRPr>
          </a:p>
          <a:p>
            <a:endParaRPr lang="fi-FI"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683568" y="836712"/>
            <a:ext cx="7815600" cy="756000"/>
          </a:xfrm>
        </p:spPr>
        <p:txBody>
          <a:bodyPr/>
          <a:lstStyle/>
          <a:p>
            <a:r>
              <a:rPr lang="fi-FI" dirty="0" smtClean="0"/>
              <a:t>Kohde-ehdotusten esittely ja alueiden erityispiirteet: </a:t>
            </a:r>
            <a:br>
              <a:rPr lang="fi-FI" dirty="0" smtClean="0"/>
            </a:br>
            <a:r>
              <a:rPr lang="fi-FI" dirty="0" err="1" smtClean="0"/>
              <a:t>Gislomin</a:t>
            </a:r>
            <a:r>
              <a:rPr lang="fi-FI" dirty="0" smtClean="0"/>
              <a:t> alue</a:t>
            </a:r>
            <a:br>
              <a:rPr lang="fi-FI" dirty="0" smtClean="0"/>
            </a:br>
            <a:r>
              <a:rPr lang="fi-FI" dirty="0" smtClean="0"/>
              <a:t/>
            </a:r>
            <a:br>
              <a:rPr lang="fi-FI" dirty="0" smtClean="0"/>
            </a:br>
            <a:endParaRPr lang="fi-FI" dirty="0"/>
          </a:p>
        </p:txBody>
      </p:sp>
      <p:sp>
        <p:nvSpPr>
          <p:cNvPr id="4" name="Sisällön paikkamerkki 3"/>
          <p:cNvSpPr>
            <a:spLocks noGrp="1"/>
          </p:cNvSpPr>
          <p:nvPr>
            <p:ph idx="1"/>
          </p:nvPr>
        </p:nvSpPr>
        <p:spPr>
          <a:xfrm>
            <a:off x="323528" y="1093272"/>
            <a:ext cx="7815600" cy="3657600"/>
          </a:xfrm>
        </p:spPr>
        <p:txBody>
          <a:bodyPr/>
          <a:lstStyle/>
          <a:p>
            <a:r>
              <a:rPr lang="fi-FI" dirty="0" smtClean="0"/>
              <a:t>Laajat pääosin tasaiset peltoaukeat </a:t>
            </a:r>
          </a:p>
          <a:p>
            <a:r>
              <a:rPr lang="fi-FI" dirty="0" smtClean="0"/>
              <a:t>Junarata ja teiden läheisyys hankaloittaa osaltaan mahdollisten kosteikkoehdotusten toteuttamista </a:t>
            </a:r>
          </a:p>
          <a:p>
            <a:r>
              <a:rPr lang="fi-FI" dirty="0" smtClean="0"/>
              <a:t>Uomissa pääosin runsas kasvillisuus </a:t>
            </a:r>
          </a:p>
          <a:p>
            <a:r>
              <a:rPr lang="fi-FI" dirty="0" smtClean="0"/>
              <a:t>Ehdotukset pääosin pienialaisten kosteikkojen ja pohjapatoketjujen yhdistelmiä </a:t>
            </a:r>
          </a:p>
          <a:p>
            <a:r>
              <a:rPr lang="fi-FI" dirty="0" smtClean="0"/>
              <a:t>Laaja-alaisemmalla kosteikolle olisi tarvetta etenkin </a:t>
            </a:r>
            <a:r>
              <a:rPr lang="fi-FI" dirty="0" err="1" smtClean="0"/>
              <a:t>Trollbäckenistä</a:t>
            </a:r>
            <a:r>
              <a:rPr lang="fi-FI" dirty="0" smtClean="0"/>
              <a:t> alkavaan uomaan</a:t>
            </a:r>
          </a:p>
        </p:txBody>
      </p:sp>
      <p:sp>
        <p:nvSpPr>
          <p:cNvPr id="5" name="Alatunnisteen paikkamerkki 4"/>
          <p:cNvSpPr>
            <a:spLocks noGrp="1"/>
          </p:cNvSpPr>
          <p:nvPr>
            <p:ph type="ftr" sz="quarter" idx="11"/>
          </p:nvPr>
        </p:nvSpPr>
        <p:spPr/>
        <p:txBody>
          <a:bodyPr/>
          <a:lstStyle/>
          <a:p>
            <a:r>
              <a:rPr lang="fi-FI" dirty="0" smtClean="0"/>
              <a:t>WWF Suomi, Elina Erkkilä</a:t>
            </a:r>
            <a:endParaRPr lang="fi-FI" dirty="0"/>
          </a:p>
        </p:txBody>
      </p:sp>
      <p:sp>
        <p:nvSpPr>
          <p:cNvPr id="6" name="Päivämäärän paikkamerkki 5"/>
          <p:cNvSpPr>
            <a:spLocks noGrp="1"/>
          </p:cNvSpPr>
          <p:nvPr>
            <p:ph type="dt" sz="half" idx="10"/>
          </p:nvPr>
        </p:nvSpPr>
        <p:spPr/>
        <p:txBody>
          <a:bodyPr/>
          <a:lstStyle/>
          <a:p>
            <a:r>
              <a:rPr lang="fi-FI" dirty="0" smtClean="0"/>
              <a:t>22.9.2011</a:t>
            </a:r>
            <a:endParaRPr lang="fi-FI" dirty="0"/>
          </a:p>
        </p:txBody>
      </p:sp>
      <p:sp>
        <p:nvSpPr>
          <p:cNvPr id="7" name="Dian numeron paikkamerkki 6"/>
          <p:cNvSpPr>
            <a:spLocks noGrp="1"/>
          </p:cNvSpPr>
          <p:nvPr>
            <p:ph type="sldNum" sz="quarter" idx="12"/>
          </p:nvPr>
        </p:nvSpPr>
        <p:spPr/>
        <p:txBody>
          <a:bodyPr/>
          <a:lstStyle/>
          <a:p>
            <a:fld id="{829D2B3A-2A87-4B2E-8EC0-A7F3EAB784B7}" type="slidenum">
              <a:rPr lang="fi-FI" smtClean="0"/>
              <a:pPr/>
              <a:t>32</a:t>
            </a:fld>
            <a:endParaRPr lang="fi-FI"/>
          </a:p>
        </p:txBody>
      </p:sp>
      <p:sp>
        <p:nvSpPr>
          <p:cNvPr id="8" name="Tekstin paikkamerkki 1"/>
          <p:cNvSpPr txBox="1">
            <a:spLocks/>
          </p:cNvSpPr>
          <p:nvPr/>
        </p:nvSpPr>
        <p:spPr>
          <a:xfrm>
            <a:off x="5580112"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smtClean="0">
              <a:ln>
                <a:noFill/>
              </a:ln>
              <a:solidFill>
                <a:srgbClr val="40404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179511" y="134036"/>
            <a:ext cx="8796469" cy="6597352"/>
          </a:xfrm>
          <a:prstGeom prst="rect">
            <a:avLst/>
          </a:prstGeom>
          <a:noFill/>
          <a:ln w="9525">
            <a:noFill/>
            <a:miter lim="800000"/>
            <a:headEnd/>
            <a:tailEnd/>
          </a:ln>
          <a:effectLst/>
        </p:spPr>
      </p:pic>
      <p:sp>
        <p:nvSpPr>
          <p:cNvPr id="2" name="Tekstin paikkamerkki 1"/>
          <p:cNvSpPr>
            <a:spLocks noGrp="1"/>
          </p:cNvSpPr>
          <p:nvPr>
            <p:ph type="body" sz="quarter" idx="13"/>
          </p:nvPr>
        </p:nvSpPr>
        <p:spPr/>
        <p:txBody>
          <a:bodyPr/>
          <a:lstStyle/>
          <a:p>
            <a:r>
              <a:rPr lang="fi-FI" dirty="0" smtClean="0"/>
              <a:t>Yleiskuva alueesta</a:t>
            </a:r>
            <a:endParaRPr lang="fi-FI" dirty="0"/>
          </a:p>
        </p:txBody>
      </p:sp>
      <p:sp>
        <p:nvSpPr>
          <p:cNvPr id="4" name="Alatunnisteen paikkamerkki 3"/>
          <p:cNvSpPr>
            <a:spLocks noGrp="1"/>
          </p:cNvSpPr>
          <p:nvPr>
            <p:ph type="ftr" sz="quarter" idx="11"/>
          </p:nvPr>
        </p:nvSpPr>
        <p:spPr/>
        <p:txBody>
          <a:bodyPr/>
          <a:lstStyle/>
          <a:p>
            <a:r>
              <a:rPr lang="fi-FI" smtClean="0"/>
              <a:t>Organisaatio, Tekijä</a:t>
            </a:r>
            <a:endParaRPr lang="fi-FI"/>
          </a:p>
        </p:txBody>
      </p:sp>
      <p:sp>
        <p:nvSpPr>
          <p:cNvPr id="5" name="Päivämäärän paikkamerkki 4"/>
          <p:cNvSpPr>
            <a:spLocks noGrp="1"/>
          </p:cNvSpPr>
          <p:nvPr>
            <p:ph type="dt" sz="half" idx="10"/>
          </p:nvPr>
        </p:nvSpPr>
        <p:spPr/>
        <p:txBody>
          <a:bodyPr/>
          <a:lstStyle/>
          <a:p>
            <a:r>
              <a:rPr lang="fi-FI" smtClean="0"/>
              <a:t>dd.MM.yyyy</a:t>
            </a:r>
            <a:endParaRPr lang="fi-FI"/>
          </a:p>
        </p:txBody>
      </p:sp>
      <p:sp>
        <p:nvSpPr>
          <p:cNvPr id="6" name="Dian numeron paikkamerkki 5"/>
          <p:cNvSpPr>
            <a:spLocks noGrp="1"/>
          </p:cNvSpPr>
          <p:nvPr>
            <p:ph type="sldNum" sz="quarter" idx="12"/>
          </p:nvPr>
        </p:nvSpPr>
        <p:spPr/>
        <p:txBody>
          <a:bodyPr/>
          <a:lstStyle/>
          <a:p>
            <a:fld id="{829D2B3A-2A87-4B2E-8EC0-A7F3EAB784B7}" type="slidenum">
              <a:rPr lang="fi-FI" smtClean="0"/>
              <a:pPr/>
              <a:t>33</a:t>
            </a:fld>
            <a:endParaRPr lang="fi-FI"/>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p:txBody>
          <a:bodyPr/>
          <a:lstStyle/>
          <a:p>
            <a:r>
              <a:rPr lang="fi-FI" dirty="0" smtClean="0"/>
              <a:t>Alueen kohde-ehdotukset </a:t>
            </a:r>
            <a:endParaRPr lang="fi-FI" dirty="0"/>
          </a:p>
        </p:txBody>
      </p:sp>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34</a:t>
            </a:fld>
            <a:endParaRPr lang="fi-FI"/>
          </a:p>
        </p:txBody>
      </p:sp>
      <p:sp>
        <p:nvSpPr>
          <p:cNvPr id="7" name="Tekstin paikkamerkki 8"/>
          <p:cNvSpPr txBox="1">
            <a:spLocks/>
          </p:cNvSpPr>
          <p:nvPr/>
        </p:nvSpPr>
        <p:spPr>
          <a:xfrm>
            <a:off x="5792400"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dirty="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a:ln>
                <a:noFill/>
              </a:ln>
              <a:solidFill>
                <a:srgbClr val="404040"/>
              </a:solidFill>
              <a:effectLst/>
              <a:uLnTx/>
              <a:uFillTx/>
              <a:latin typeface="+mn-lt"/>
              <a:ea typeface="+mn-ea"/>
              <a:cs typeface="+mn-cs"/>
            </a:endParaRPr>
          </a:p>
        </p:txBody>
      </p:sp>
      <p:pic>
        <p:nvPicPr>
          <p:cNvPr id="8" name="Kuva 12" descr="ELY_LA01_Logo___FI_V9___RGB"/>
          <p:cNvPicPr>
            <a:picLocks noChangeAspect="1" noChangeArrowheads="1"/>
          </p:cNvPicPr>
          <p:nvPr/>
        </p:nvPicPr>
        <p:blipFill>
          <a:blip r:embed="rId2" cstate="email"/>
          <a:srcRect/>
          <a:stretch>
            <a:fillRect/>
          </a:stretch>
        </p:blipFill>
        <p:spPr bwMode="auto">
          <a:xfrm>
            <a:off x="681900" y="0"/>
            <a:ext cx="2183107" cy="764704"/>
          </a:xfrm>
          <a:prstGeom prst="rect">
            <a:avLst/>
          </a:prstGeom>
          <a:noFill/>
          <a:ln w="9525">
            <a:noFill/>
            <a:miter lim="800000"/>
            <a:headEnd/>
            <a:tailEnd/>
          </a:ln>
        </p:spPr>
      </p:pic>
      <p:pic>
        <p:nvPicPr>
          <p:cNvPr id="9" name="Sisällön paikkamerkki 14" descr="alue_6.jpg"/>
          <p:cNvPicPr>
            <a:picLocks noGrp="1" noChangeAspect="1"/>
          </p:cNvPicPr>
          <p:nvPr>
            <p:ph idx="1"/>
          </p:nvPr>
        </p:nvPicPr>
        <p:blipFill>
          <a:blip r:embed="rId3" cstate="email"/>
          <a:stretch>
            <a:fillRect/>
          </a:stretch>
        </p:blipFill>
        <p:spPr>
          <a:xfrm>
            <a:off x="123239" y="0"/>
            <a:ext cx="4850477" cy="68580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p:txBody>
          <a:bodyPr/>
          <a:lstStyle/>
          <a:p>
            <a:r>
              <a:rPr lang="fi-FI" dirty="0" smtClean="0"/>
              <a:t>Kohdekuvaukset </a:t>
            </a:r>
            <a:endParaRPr lang="fi-FI" dirty="0"/>
          </a:p>
        </p:txBody>
      </p:sp>
      <p:sp>
        <p:nvSpPr>
          <p:cNvPr id="3" name="Sisällön paikkamerkki 2"/>
          <p:cNvSpPr>
            <a:spLocks noGrp="1"/>
          </p:cNvSpPr>
          <p:nvPr>
            <p:ph idx="1"/>
          </p:nvPr>
        </p:nvSpPr>
        <p:spPr>
          <a:xfrm>
            <a:off x="683568" y="687692"/>
            <a:ext cx="7815600" cy="4464000"/>
          </a:xfrm>
        </p:spPr>
        <p:txBody>
          <a:bodyPr/>
          <a:lstStyle/>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p:txBody>
      </p:sp>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35</a:t>
            </a:fld>
            <a:endParaRPr lang="fi-FI"/>
          </a:p>
        </p:txBody>
      </p:sp>
      <p:sp>
        <p:nvSpPr>
          <p:cNvPr id="7" name="Tekstin paikkamerkki 8"/>
          <p:cNvSpPr txBox="1">
            <a:spLocks/>
          </p:cNvSpPr>
          <p:nvPr/>
        </p:nvSpPr>
        <p:spPr>
          <a:xfrm>
            <a:off x="5792400"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dirty="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a:ln>
                <a:noFill/>
              </a:ln>
              <a:solidFill>
                <a:srgbClr val="404040"/>
              </a:solidFill>
              <a:effectLst/>
              <a:uLnTx/>
              <a:uFillTx/>
              <a:latin typeface="+mn-lt"/>
              <a:ea typeface="+mn-ea"/>
              <a:cs typeface="+mn-cs"/>
            </a:endParaRPr>
          </a:p>
        </p:txBody>
      </p:sp>
      <p:pic>
        <p:nvPicPr>
          <p:cNvPr id="8" name="Kuva 12" descr="ELY_LA01_Logo___FI_V9___RGB"/>
          <p:cNvPicPr>
            <a:picLocks noChangeAspect="1" noChangeArrowheads="1"/>
          </p:cNvPicPr>
          <p:nvPr/>
        </p:nvPicPr>
        <p:blipFill>
          <a:blip r:embed="rId2" cstate="email"/>
          <a:srcRect/>
          <a:stretch>
            <a:fillRect/>
          </a:stretch>
        </p:blipFill>
        <p:spPr bwMode="auto">
          <a:xfrm>
            <a:off x="681900" y="0"/>
            <a:ext cx="2183107" cy="764704"/>
          </a:xfrm>
          <a:prstGeom prst="rect">
            <a:avLst/>
          </a:prstGeom>
          <a:noFill/>
          <a:ln w="9525">
            <a:noFill/>
            <a:miter lim="800000"/>
            <a:headEnd/>
            <a:tailEnd/>
          </a:ln>
        </p:spPr>
      </p:pic>
      <p:sp>
        <p:nvSpPr>
          <p:cNvPr id="9" name="Tekstikehys 8"/>
          <p:cNvSpPr txBox="1"/>
          <p:nvPr/>
        </p:nvSpPr>
        <p:spPr>
          <a:xfrm>
            <a:off x="899592" y="692696"/>
            <a:ext cx="8244408" cy="5632311"/>
          </a:xfrm>
          <a:prstGeom prst="rect">
            <a:avLst/>
          </a:prstGeom>
          <a:noFill/>
        </p:spPr>
        <p:txBody>
          <a:bodyPr wrap="square" rtlCol="0">
            <a:spAutoFit/>
          </a:bodyPr>
          <a:lstStyle/>
          <a:p>
            <a:r>
              <a:rPr lang="fi-FI" dirty="0" smtClean="0"/>
              <a:t>18 a= pieni kosteikkoalue-mahdollisuus patoamalla ja kaivamalla. Valuma-alue 180 ha, josta peltoa &lt; 20%. </a:t>
            </a:r>
          </a:p>
          <a:p>
            <a:r>
              <a:rPr lang="fi-FI" b="1" dirty="0" smtClean="0"/>
              <a:t>18 b = </a:t>
            </a:r>
            <a:r>
              <a:rPr lang="fi-FI" dirty="0" smtClean="0"/>
              <a:t>pohjapatoketjuja </a:t>
            </a:r>
          </a:p>
          <a:p>
            <a:r>
              <a:rPr lang="fi-FI" b="1" dirty="0" smtClean="0"/>
              <a:t>Mahdollinen tukikelpoisuus: ei</a:t>
            </a:r>
          </a:p>
          <a:p>
            <a:r>
              <a:rPr lang="fi-FI" b="1" dirty="0" smtClean="0"/>
              <a:t>18 c= </a:t>
            </a:r>
            <a:r>
              <a:rPr lang="fi-FI" dirty="0" smtClean="0"/>
              <a:t>kosteikon ja pohjapatojen yhdistelmä. Kosteikon perustaminen pääosin kaivamalla. Ongelmana tien läheisyys. Valuma-alue n. 40 ha, pelto% &gt;20. </a:t>
            </a:r>
            <a:r>
              <a:rPr lang="fi-FI" b="1" dirty="0" smtClean="0"/>
              <a:t>Mahdollinen tukikelpoisuus: kyllä</a:t>
            </a:r>
          </a:p>
          <a:p>
            <a:r>
              <a:rPr lang="fi-FI" dirty="0" smtClean="0"/>
              <a:t>18 d= pohjapatoja </a:t>
            </a:r>
            <a:endParaRPr lang="fi-FI" b="1" dirty="0" smtClean="0"/>
          </a:p>
          <a:p>
            <a:r>
              <a:rPr lang="fi-FI" dirty="0" smtClean="0"/>
              <a:t>18 e = kaivamalla ja patoamalla tehtävä kosteikko. Ongelmana kuitenkin </a:t>
            </a:r>
            <a:r>
              <a:rPr lang="fi-FI" b="1" dirty="0" smtClean="0"/>
              <a:t>rata. </a:t>
            </a:r>
          </a:p>
          <a:p>
            <a:r>
              <a:rPr lang="fi-FI" dirty="0" smtClean="0"/>
              <a:t>18 f= kaivamalla ja patoamalla tehtävä kosteikko. Ongelmana kuitenkin rata ja yli 500 ha valuma-alue, josta peltoa n. 20 % Mahdollinen tukikelpoisuus: selvitettävä, jos ainakin ehdotetut toimenpiteet mukana </a:t>
            </a:r>
          </a:p>
          <a:p>
            <a:r>
              <a:rPr lang="fi-FI" dirty="0" smtClean="0"/>
              <a:t>18 g = pohjapatoketju. Yläpuolinen valuma-alue yli 500, josta peltoa &gt; 20% </a:t>
            </a:r>
          </a:p>
          <a:p>
            <a:r>
              <a:rPr lang="fi-FI" b="1" dirty="0" smtClean="0"/>
              <a:t>% Mahdollinen tukikelpoisuus: selvitettävä, jos ainakin ehdotetut toimenpiteet mukana</a:t>
            </a:r>
            <a:endParaRPr lang="fi-FI" dirty="0" smtClean="0"/>
          </a:p>
          <a:p>
            <a:r>
              <a:rPr lang="fi-FI" dirty="0" smtClean="0"/>
              <a:t>19 = kosteikon perustamine kaivamalla. Pinta-alan kasvattamiseksi uomaan myös pohjapatoketjuja tehostamaan kosteikon vaikutusta. Valuma-alue noin 100 ha, pelto% &gt;20%. Tämä arvio sillä ojitukset hankaloittavat arviointia </a:t>
            </a:r>
          </a:p>
          <a:p>
            <a:r>
              <a:rPr lang="fi-FI" b="1" dirty="0" smtClean="0"/>
              <a:t>Mahdollinen tukikelpoisuus: kyllä</a:t>
            </a:r>
            <a:endParaRPr lang="fi-FI" dirty="0" smtClean="0"/>
          </a:p>
          <a:p>
            <a:endParaRPr lang="fi-FI"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683568" y="836712"/>
            <a:ext cx="7815600" cy="756000"/>
          </a:xfrm>
        </p:spPr>
        <p:txBody>
          <a:bodyPr/>
          <a:lstStyle/>
          <a:p>
            <a:r>
              <a:rPr lang="fi-FI" dirty="0" smtClean="0"/>
              <a:t>Kohde-ehdotusten esittely ja alueiden erityispiirteet: </a:t>
            </a:r>
            <a:br>
              <a:rPr lang="fi-FI" dirty="0" smtClean="0"/>
            </a:br>
            <a:r>
              <a:rPr lang="fi-FI" dirty="0" smtClean="0"/>
              <a:t>Lapinjärven ympäristö</a:t>
            </a:r>
            <a:br>
              <a:rPr lang="fi-FI" dirty="0" smtClean="0"/>
            </a:br>
            <a:r>
              <a:rPr lang="fi-FI" dirty="0" smtClean="0"/>
              <a:t/>
            </a:r>
            <a:br>
              <a:rPr lang="fi-FI" dirty="0" smtClean="0"/>
            </a:br>
            <a:endParaRPr lang="fi-FI" dirty="0"/>
          </a:p>
        </p:txBody>
      </p:sp>
      <p:sp>
        <p:nvSpPr>
          <p:cNvPr id="4" name="Sisällön paikkamerkki 3"/>
          <p:cNvSpPr>
            <a:spLocks noGrp="1"/>
          </p:cNvSpPr>
          <p:nvPr>
            <p:ph idx="1"/>
          </p:nvPr>
        </p:nvSpPr>
        <p:spPr>
          <a:xfrm>
            <a:off x="323528" y="1093272"/>
            <a:ext cx="7815600" cy="3657600"/>
          </a:xfrm>
        </p:spPr>
        <p:txBody>
          <a:bodyPr/>
          <a:lstStyle/>
          <a:p>
            <a:r>
              <a:rPr lang="fi-FI" dirty="0" err="1" smtClean="0">
                <a:solidFill>
                  <a:schemeClr val="tx1"/>
                </a:solidFill>
              </a:rPr>
              <a:t>Ingermanin</a:t>
            </a:r>
            <a:r>
              <a:rPr lang="fi-FI" dirty="0" smtClean="0">
                <a:solidFill>
                  <a:schemeClr val="tx1"/>
                </a:solidFill>
              </a:rPr>
              <a:t> kylän alueella uomaan mahdollista tehdä pohjapatoja. Alueella ei kuitenkaan ole vain patoamalla tehtäviä kosteikkoja. </a:t>
            </a:r>
          </a:p>
          <a:p>
            <a:r>
              <a:rPr lang="fi-FI" dirty="0" smtClean="0">
                <a:solidFill>
                  <a:schemeClr val="tx1"/>
                </a:solidFill>
              </a:rPr>
              <a:t>Lapinjärven läheisyydessä vain vähän </a:t>
            </a:r>
            <a:r>
              <a:rPr lang="fi-FI" dirty="0" err="1" smtClean="0">
                <a:solidFill>
                  <a:schemeClr val="tx1"/>
                </a:solidFill>
              </a:rPr>
              <a:t>kosteikkomahdolllisuuksia</a:t>
            </a:r>
            <a:endParaRPr lang="fi-FI" dirty="0" smtClean="0">
              <a:solidFill>
                <a:schemeClr val="tx1"/>
              </a:solidFill>
            </a:endParaRPr>
          </a:p>
          <a:p>
            <a:r>
              <a:rPr lang="fi-FI" dirty="0" smtClean="0">
                <a:solidFill>
                  <a:schemeClr val="tx1"/>
                </a:solidFill>
              </a:rPr>
              <a:t>Lapinjärven ympärillä peltoalueita, jotka etenkin järven eteläpuolella ovat tasaisia</a:t>
            </a:r>
          </a:p>
          <a:p>
            <a:r>
              <a:rPr lang="fi-FI" dirty="0" smtClean="0">
                <a:solidFill>
                  <a:schemeClr val="tx1"/>
                </a:solidFill>
              </a:rPr>
              <a:t>Järven pohjoispuolella enemmän kosteikkomahdollisuuksia ja järveen laskevia uomia </a:t>
            </a:r>
          </a:p>
          <a:p>
            <a:r>
              <a:rPr lang="fi-FI" dirty="0" smtClean="0">
                <a:solidFill>
                  <a:schemeClr val="tx1"/>
                </a:solidFill>
              </a:rPr>
              <a:t>Välittömässä läheisyydessä vain vähän mahdollisuuksia. Lapinjärven tilan kannalta oleellista kuitenkin toimenpiteet koko valuma-alueella </a:t>
            </a:r>
          </a:p>
        </p:txBody>
      </p:sp>
      <p:sp>
        <p:nvSpPr>
          <p:cNvPr id="5" name="Alatunnisteen paikkamerkki 4"/>
          <p:cNvSpPr>
            <a:spLocks noGrp="1"/>
          </p:cNvSpPr>
          <p:nvPr>
            <p:ph type="ftr" sz="quarter" idx="11"/>
          </p:nvPr>
        </p:nvSpPr>
        <p:spPr/>
        <p:txBody>
          <a:bodyPr/>
          <a:lstStyle/>
          <a:p>
            <a:r>
              <a:rPr lang="fi-FI" dirty="0" smtClean="0"/>
              <a:t>WWF Suomi, Elina Erkkilä</a:t>
            </a:r>
            <a:endParaRPr lang="fi-FI" dirty="0"/>
          </a:p>
        </p:txBody>
      </p:sp>
      <p:sp>
        <p:nvSpPr>
          <p:cNvPr id="6" name="Päivämäärän paikkamerkki 5"/>
          <p:cNvSpPr>
            <a:spLocks noGrp="1"/>
          </p:cNvSpPr>
          <p:nvPr>
            <p:ph type="dt" sz="half" idx="10"/>
          </p:nvPr>
        </p:nvSpPr>
        <p:spPr/>
        <p:txBody>
          <a:bodyPr/>
          <a:lstStyle/>
          <a:p>
            <a:r>
              <a:rPr lang="fi-FI" dirty="0" smtClean="0"/>
              <a:t>22.9.2011</a:t>
            </a:r>
            <a:endParaRPr lang="fi-FI" dirty="0"/>
          </a:p>
        </p:txBody>
      </p:sp>
      <p:sp>
        <p:nvSpPr>
          <p:cNvPr id="7" name="Dian numeron paikkamerkki 6"/>
          <p:cNvSpPr>
            <a:spLocks noGrp="1"/>
          </p:cNvSpPr>
          <p:nvPr>
            <p:ph type="sldNum" sz="quarter" idx="12"/>
          </p:nvPr>
        </p:nvSpPr>
        <p:spPr/>
        <p:txBody>
          <a:bodyPr/>
          <a:lstStyle/>
          <a:p>
            <a:fld id="{829D2B3A-2A87-4B2E-8EC0-A7F3EAB784B7}" type="slidenum">
              <a:rPr lang="fi-FI" smtClean="0"/>
              <a:pPr/>
              <a:t>36</a:t>
            </a:fld>
            <a:endParaRPr lang="fi-FI"/>
          </a:p>
        </p:txBody>
      </p:sp>
      <p:sp>
        <p:nvSpPr>
          <p:cNvPr id="8" name="Tekstin paikkamerkki 1"/>
          <p:cNvSpPr txBox="1">
            <a:spLocks/>
          </p:cNvSpPr>
          <p:nvPr/>
        </p:nvSpPr>
        <p:spPr>
          <a:xfrm>
            <a:off x="5580112"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smtClean="0">
              <a:ln>
                <a:noFill/>
              </a:ln>
              <a:solidFill>
                <a:srgbClr val="40404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p:txBody>
          <a:bodyPr/>
          <a:lstStyle/>
          <a:p>
            <a:r>
              <a:rPr lang="fi-FI" dirty="0" smtClean="0"/>
              <a:t>Kuva alueelta</a:t>
            </a:r>
            <a:endParaRPr lang="fi-FI" dirty="0"/>
          </a:p>
        </p:txBody>
      </p:sp>
      <p:sp>
        <p:nvSpPr>
          <p:cNvPr id="5" name="Alatunnisteen paikkamerkki 4"/>
          <p:cNvSpPr>
            <a:spLocks noGrp="1"/>
          </p:cNvSpPr>
          <p:nvPr>
            <p:ph type="ftr" sz="quarter" idx="11"/>
          </p:nvPr>
        </p:nvSpPr>
        <p:spPr/>
        <p:txBody>
          <a:bodyPr/>
          <a:lstStyle/>
          <a:p>
            <a:r>
              <a:rPr lang="fi-FI" smtClean="0"/>
              <a:t>Organisaatio, Tekijä</a:t>
            </a:r>
            <a:endParaRPr lang="fi-FI"/>
          </a:p>
        </p:txBody>
      </p:sp>
      <p:sp>
        <p:nvSpPr>
          <p:cNvPr id="6" name="Päivämäärän paikkamerkki 5"/>
          <p:cNvSpPr>
            <a:spLocks noGrp="1"/>
          </p:cNvSpPr>
          <p:nvPr>
            <p:ph type="dt" sz="half" idx="10"/>
          </p:nvPr>
        </p:nvSpPr>
        <p:spPr/>
        <p:txBody>
          <a:bodyPr/>
          <a:lstStyle/>
          <a:p>
            <a:r>
              <a:rPr lang="fi-FI" smtClean="0"/>
              <a:t>dd.MM.yyyy</a:t>
            </a:r>
            <a:endParaRPr lang="fi-FI"/>
          </a:p>
        </p:txBody>
      </p:sp>
      <p:sp>
        <p:nvSpPr>
          <p:cNvPr id="7" name="Dian numeron paikkamerkki 6"/>
          <p:cNvSpPr>
            <a:spLocks noGrp="1"/>
          </p:cNvSpPr>
          <p:nvPr>
            <p:ph type="sldNum" sz="quarter" idx="12"/>
          </p:nvPr>
        </p:nvSpPr>
        <p:spPr/>
        <p:txBody>
          <a:bodyPr/>
          <a:lstStyle/>
          <a:p>
            <a:fld id="{829D2B3A-2A87-4B2E-8EC0-A7F3EAB784B7}" type="slidenum">
              <a:rPr lang="fi-FI" smtClean="0"/>
              <a:pPr/>
              <a:t>37</a:t>
            </a:fld>
            <a:endParaRPr lang="fi-FI"/>
          </a:p>
        </p:txBody>
      </p:sp>
      <p:sp>
        <p:nvSpPr>
          <p:cNvPr id="9" name="Sisällön paikkamerkki 8"/>
          <p:cNvSpPr>
            <a:spLocks noGrp="1"/>
          </p:cNvSpPr>
          <p:nvPr>
            <p:ph idx="1"/>
          </p:nvPr>
        </p:nvSpPr>
        <p:spPr/>
        <p:txBody>
          <a:bodyPr/>
          <a:lstStyle/>
          <a:p>
            <a:endParaRPr lang="fi-FI"/>
          </a:p>
        </p:txBody>
      </p:sp>
      <p:pic>
        <p:nvPicPr>
          <p:cNvPr id="4099" name="Picture 3"/>
          <p:cNvPicPr>
            <a:picLocks noChangeAspect="1" noChangeArrowheads="1"/>
          </p:cNvPicPr>
          <p:nvPr/>
        </p:nvPicPr>
        <p:blipFill>
          <a:blip r:embed="rId2" cstate="email"/>
          <a:srcRect/>
          <a:stretch>
            <a:fillRect/>
          </a:stretch>
        </p:blipFill>
        <p:spPr bwMode="auto">
          <a:xfrm>
            <a:off x="0" y="0"/>
            <a:ext cx="9782400" cy="733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12" descr="ELY_LA01_Logo___FI_V9___RGB"/>
          <p:cNvPicPr>
            <a:picLocks noChangeAspect="1" noChangeArrowheads="1"/>
          </p:cNvPicPr>
          <p:nvPr/>
        </p:nvPicPr>
        <p:blipFill>
          <a:blip r:embed="rId2" cstate="email"/>
          <a:srcRect/>
          <a:stretch>
            <a:fillRect/>
          </a:stretch>
        </p:blipFill>
        <p:spPr bwMode="auto">
          <a:xfrm>
            <a:off x="681900" y="0"/>
            <a:ext cx="2183107" cy="764704"/>
          </a:xfrm>
          <a:prstGeom prst="rect">
            <a:avLst/>
          </a:prstGeom>
          <a:noFill/>
          <a:ln w="9525">
            <a:noFill/>
            <a:miter lim="800000"/>
            <a:headEnd/>
            <a:tailEnd/>
          </a:ln>
        </p:spPr>
      </p:pic>
      <p:sp>
        <p:nvSpPr>
          <p:cNvPr id="2" name="Tekstin paikkamerkki 1"/>
          <p:cNvSpPr>
            <a:spLocks noGrp="1"/>
          </p:cNvSpPr>
          <p:nvPr>
            <p:ph type="body" sz="quarter" idx="13"/>
          </p:nvPr>
        </p:nvSpPr>
        <p:spPr/>
        <p:txBody>
          <a:bodyPr/>
          <a:lstStyle/>
          <a:p>
            <a:r>
              <a:rPr lang="fi-FI" dirty="0" smtClean="0"/>
              <a:t>Alueen kohde-ehdotukset </a:t>
            </a:r>
            <a:endParaRPr lang="fi-FI" dirty="0"/>
          </a:p>
        </p:txBody>
      </p:sp>
      <p:pic>
        <p:nvPicPr>
          <p:cNvPr id="9" name="Sisällön paikkamerkki 8" descr="alue_3.jpg"/>
          <p:cNvPicPr>
            <a:picLocks noGrp="1" noChangeAspect="1"/>
          </p:cNvPicPr>
          <p:nvPr>
            <p:ph idx="1"/>
          </p:nvPr>
        </p:nvPicPr>
        <p:blipFill>
          <a:blip r:embed="rId3" cstate="email"/>
          <a:stretch>
            <a:fillRect/>
          </a:stretch>
        </p:blipFill>
        <p:spPr>
          <a:xfrm>
            <a:off x="0" y="0"/>
            <a:ext cx="4860032" cy="6872634"/>
          </a:xfrm>
        </p:spPr>
      </p:pic>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38</a:t>
            </a:fld>
            <a:endParaRPr lang="fi-FI"/>
          </a:p>
        </p:txBody>
      </p:sp>
      <p:sp>
        <p:nvSpPr>
          <p:cNvPr id="7" name="Tekstin paikkamerkki 8"/>
          <p:cNvSpPr txBox="1">
            <a:spLocks/>
          </p:cNvSpPr>
          <p:nvPr/>
        </p:nvSpPr>
        <p:spPr>
          <a:xfrm>
            <a:off x="5792400"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dirty="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a:ln>
                <a:noFill/>
              </a:ln>
              <a:solidFill>
                <a:srgbClr val="40404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p:txBody>
          <a:bodyPr/>
          <a:lstStyle/>
          <a:p>
            <a:r>
              <a:rPr lang="fi-FI" dirty="0" smtClean="0"/>
              <a:t>Kohdekuvaukset </a:t>
            </a:r>
            <a:endParaRPr lang="fi-FI" dirty="0"/>
          </a:p>
        </p:txBody>
      </p:sp>
      <p:sp>
        <p:nvSpPr>
          <p:cNvPr id="3" name="Sisällön paikkamerkki 2"/>
          <p:cNvSpPr>
            <a:spLocks noGrp="1"/>
          </p:cNvSpPr>
          <p:nvPr>
            <p:ph idx="1"/>
          </p:nvPr>
        </p:nvSpPr>
        <p:spPr>
          <a:xfrm>
            <a:off x="683568" y="687692"/>
            <a:ext cx="7815600" cy="4464000"/>
          </a:xfrm>
        </p:spPr>
        <p:txBody>
          <a:bodyPr/>
          <a:lstStyle/>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p:txBody>
      </p:sp>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39</a:t>
            </a:fld>
            <a:endParaRPr lang="fi-FI"/>
          </a:p>
        </p:txBody>
      </p:sp>
      <p:sp>
        <p:nvSpPr>
          <p:cNvPr id="7" name="Tekstin paikkamerkki 8"/>
          <p:cNvSpPr txBox="1">
            <a:spLocks/>
          </p:cNvSpPr>
          <p:nvPr/>
        </p:nvSpPr>
        <p:spPr>
          <a:xfrm>
            <a:off x="5792400"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dirty="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a:ln>
                <a:noFill/>
              </a:ln>
              <a:solidFill>
                <a:srgbClr val="404040"/>
              </a:solidFill>
              <a:effectLst/>
              <a:uLnTx/>
              <a:uFillTx/>
              <a:latin typeface="+mn-lt"/>
              <a:ea typeface="+mn-ea"/>
              <a:cs typeface="+mn-cs"/>
            </a:endParaRPr>
          </a:p>
        </p:txBody>
      </p:sp>
      <p:pic>
        <p:nvPicPr>
          <p:cNvPr id="8" name="Kuva 12" descr="ELY_LA01_Logo___FI_V9___RGB"/>
          <p:cNvPicPr>
            <a:picLocks noChangeAspect="1" noChangeArrowheads="1"/>
          </p:cNvPicPr>
          <p:nvPr/>
        </p:nvPicPr>
        <p:blipFill>
          <a:blip r:embed="rId2" cstate="email"/>
          <a:srcRect/>
          <a:stretch>
            <a:fillRect/>
          </a:stretch>
        </p:blipFill>
        <p:spPr bwMode="auto">
          <a:xfrm>
            <a:off x="681900" y="0"/>
            <a:ext cx="2183107" cy="764704"/>
          </a:xfrm>
          <a:prstGeom prst="rect">
            <a:avLst/>
          </a:prstGeom>
          <a:noFill/>
          <a:ln w="9525">
            <a:noFill/>
            <a:miter lim="800000"/>
            <a:headEnd/>
            <a:tailEnd/>
          </a:ln>
        </p:spPr>
      </p:pic>
      <p:sp>
        <p:nvSpPr>
          <p:cNvPr id="10" name="Tekstikehys 9"/>
          <p:cNvSpPr txBox="1"/>
          <p:nvPr/>
        </p:nvSpPr>
        <p:spPr>
          <a:xfrm>
            <a:off x="683568" y="692696"/>
            <a:ext cx="7848872" cy="7848302"/>
          </a:xfrm>
          <a:prstGeom prst="rect">
            <a:avLst/>
          </a:prstGeom>
          <a:noFill/>
        </p:spPr>
        <p:txBody>
          <a:bodyPr wrap="square" rtlCol="0">
            <a:spAutoFit/>
          </a:bodyPr>
          <a:lstStyle/>
          <a:p>
            <a:endParaRPr lang="fi-FI" b="1" dirty="0" smtClean="0">
              <a:solidFill>
                <a:srgbClr val="FF0000"/>
              </a:solidFill>
            </a:endParaRPr>
          </a:p>
          <a:p>
            <a:pPr>
              <a:lnSpc>
                <a:spcPct val="100000"/>
              </a:lnSpc>
            </a:pPr>
            <a:r>
              <a:rPr lang="fi-FI" dirty="0" smtClean="0"/>
              <a:t>7 a= kaivamalla tehtävä kosteikko. Valuma-alueen pinta-ala noin 40 ha josta peltoa &gt;20% </a:t>
            </a:r>
          </a:p>
          <a:p>
            <a:pPr>
              <a:lnSpc>
                <a:spcPct val="100000"/>
              </a:lnSpc>
            </a:pPr>
            <a:r>
              <a:rPr lang="fi-FI" b="1" dirty="0" smtClean="0"/>
              <a:t>Mahdollinen tukikelpoisuus: kyllä</a:t>
            </a:r>
          </a:p>
          <a:p>
            <a:pPr>
              <a:lnSpc>
                <a:spcPct val="100000"/>
              </a:lnSpc>
            </a:pPr>
            <a:endParaRPr lang="fi-FI" dirty="0" smtClean="0"/>
          </a:p>
          <a:p>
            <a:pPr>
              <a:lnSpc>
                <a:spcPct val="100000"/>
              </a:lnSpc>
            </a:pPr>
            <a:r>
              <a:rPr lang="fi-FI" dirty="0" smtClean="0"/>
              <a:t>7 b= pohjapatoja sekä kaivamalla ja patoamalla tehtävä pieni kosteikko. Valuma-alue noin 90 ha, josta peltoa &gt;20%</a:t>
            </a:r>
          </a:p>
          <a:p>
            <a:pPr>
              <a:lnSpc>
                <a:spcPct val="100000"/>
              </a:lnSpc>
            </a:pPr>
            <a:r>
              <a:rPr lang="fi-FI" b="1" dirty="0" smtClean="0"/>
              <a:t>Mahdollinen tukikelpoisuus: Kyllä yhdessä 7 a kanssa</a:t>
            </a:r>
          </a:p>
          <a:p>
            <a:pPr>
              <a:lnSpc>
                <a:spcPct val="100000"/>
              </a:lnSpc>
            </a:pPr>
            <a:endParaRPr lang="fi-FI" b="1" dirty="0" smtClean="0"/>
          </a:p>
          <a:p>
            <a:pPr>
              <a:lnSpc>
                <a:spcPct val="100000"/>
              </a:lnSpc>
            </a:pPr>
            <a:r>
              <a:rPr lang="fi-FI" b="1" dirty="0" smtClean="0"/>
              <a:t>7 c= </a:t>
            </a:r>
            <a:r>
              <a:rPr lang="fi-FI" dirty="0" smtClean="0"/>
              <a:t>alemmaksi uomaa </a:t>
            </a:r>
            <a:r>
              <a:rPr lang="fi-FI" dirty="0" err="1" smtClean="0"/>
              <a:t>mahdollsta</a:t>
            </a:r>
            <a:r>
              <a:rPr lang="fi-FI" dirty="0" smtClean="0"/>
              <a:t> tehdä pieniä pohjapatoja tukemaan valuma-alueella tehtäviä muita vesiensuojelu-ratkaisuja</a:t>
            </a:r>
          </a:p>
          <a:p>
            <a:endParaRPr lang="fi-FI" dirty="0" smtClean="0"/>
          </a:p>
          <a:p>
            <a:r>
              <a:rPr lang="fi-FI" dirty="0" smtClean="0"/>
              <a:t>C 1 = Uomaan mahdollista tehdä pohjapatoja</a:t>
            </a:r>
          </a:p>
          <a:p>
            <a:endParaRPr lang="fi-FI" dirty="0" smtClean="0"/>
          </a:p>
          <a:p>
            <a:r>
              <a:rPr lang="fi-FI" dirty="0" smtClean="0"/>
              <a:t>C 2= Kosteikko pääosin kaivamalla. Valuma-alue noin 35 ha, josta peltoa suurin osa. </a:t>
            </a:r>
            <a:r>
              <a:rPr lang="fi-FI" b="1" dirty="0" smtClean="0"/>
              <a:t>Mahdollisuus tukikelpoisuuteen: kyllä </a:t>
            </a:r>
          </a:p>
          <a:p>
            <a:endParaRPr lang="fi-FI" b="1" dirty="0" smtClean="0"/>
          </a:p>
          <a:p>
            <a:r>
              <a:rPr lang="fi-FI" dirty="0" smtClean="0"/>
              <a:t>B 1 = pohjapadoista ja kahdesta kosteikosta koostuva kokonaisuus. Pellolla kulkevaan uomaan matalia pohjapatoja, tien ylä- ja alapuolelle patoamalla luodut pienet metsäiset ja luontaisen kaltaiset kosteikot. Valuma-alue noin 230 ha, josta pelto% &lt;20% . </a:t>
            </a:r>
            <a:r>
              <a:rPr lang="fi-FI" b="1" dirty="0" smtClean="0"/>
              <a:t>Mahdollisuus tukikelpoisuuteen: ei, muita rahoitusmahdollisuuksia?</a:t>
            </a:r>
          </a:p>
          <a:p>
            <a:endParaRPr lang="fi-FI" b="1" dirty="0" smtClean="0">
              <a:solidFill>
                <a:srgbClr val="FF0000"/>
              </a:solidFill>
            </a:endParaRPr>
          </a:p>
          <a:p>
            <a:endParaRPr lang="fi-FI" dirty="0" smtClean="0">
              <a:solidFill>
                <a:srgbClr val="FF0000"/>
              </a:solidFill>
            </a:endParaRPr>
          </a:p>
          <a:p>
            <a:endParaRPr lang="fi-FI" b="1" dirty="0" smtClean="0">
              <a:solidFill>
                <a:srgbClr val="FF0000"/>
              </a:solidFill>
            </a:endParaRPr>
          </a:p>
          <a:p>
            <a:endParaRPr lang="fi-FI" dirty="0" smtClean="0">
              <a:solidFill>
                <a:srgbClr val="FF0000"/>
              </a:solidFill>
            </a:endParaRPr>
          </a:p>
          <a:p>
            <a:r>
              <a:rPr lang="fi-FI" dirty="0" smtClean="0">
                <a:solidFill>
                  <a:srgbClr val="FF0000"/>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descr="Parainen_kevaalla 042 (6).jpg"/>
          <p:cNvPicPr>
            <a:picLocks noChangeAspect="1"/>
          </p:cNvPicPr>
          <p:nvPr/>
        </p:nvPicPr>
        <p:blipFill>
          <a:blip r:embed="rId2" cstate="email"/>
          <a:stretch>
            <a:fillRect/>
          </a:stretch>
        </p:blipFill>
        <p:spPr>
          <a:xfrm>
            <a:off x="0" y="0"/>
            <a:ext cx="9144000" cy="6858000"/>
          </a:xfrm>
          <a:prstGeom prst="rect">
            <a:avLst/>
          </a:prstGeom>
        </p:spPr>
      </p:pic>
      <p:sp>
        <p:nvSpPr>
          <p:cNvPr id="2" name="Tekstin paikkamerkki 1"/>
          <p:cNvSpPr>
            <a:spLocks noGrp="1"/>
          </p:cNvSpPr>
          <p:nvPr>
            <p:ph type="body" sz="quarter" idx="13"/>
          </p:nvPr>
        </p:nvSpPr>
        <p:spPr>
          <a:xfrm>
            <a:off x="5436096" y="6191336"/>
            <a:ext cx="3351600" cy="694800"/>
          </a:xfrm>
        </p:spPr>
        <p:txBody>
          <a:bodyPr/>
          <a:lstStyle/>
          <a:p>
            <a:r>
              <a:rPr lang="fi-FI" dirty="0" smtClean="0"/>
              <a:t>Loviisanjoen kosteikkojen yleissuunnitelma</a:t>
            </a:r>
            <a:endParaRPr lang="fi-FI" dirty="0"/>
          </a:p>
        </p:txBody>
      </p:sp>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4</a:t>
            </a:fld>
            <a:endParaRPr lang="fi-FI"/>
          </a:p>
        </p:txBody>
      </p:sp>
      <p:sp>
        <p:nvSpPr>
          <p:cNvPr id="7" name="Otsikko 6"/>
          <p:cNvSpPr>
            <a:spLocks noGrp="1"/>
          </p:cNvSpPr>
          <p:nvPr>
            <p:ph type="title" idx="4294967295"/>
          </p:nvPr>
        </p:nvSpPr>
        <p:spPr>
          <a:xfrm>
            <a:off x="683568" y="188640"/>
            <a:ext cx="7815600" cy="756000"/>
          </a:xfrm>
          <a:solidFill>
            <a:schemeClr val="accent5">
              <a:lumMod val="20000"/>
              <a:lumOff val="80000"/>
              <a:alpha val="58000"/>
            </a:schemeClr>
          </a:solidFill>
        </p:spPr>
        <p:txBody>
          <a:bodyPr/>
          <a:lstStyle/>
          <a:p>
            <a:r>
              <a:rPr lang="fi-FI" dirty="0" smtClean="0">
                <a:solidFill>
                  <a:schemeClr val="tx1"/>
                </a:solidFill>
              </a:rPr>
              <a:t>Miksi kosteikkoja</a:t>
            </a:r>
            <a:r>
              <a:rPr lang="fi-FI" baseline="0" dirty="0" smtClean="0">
                <a:solidFill>
                  <a:schemeClr val="tx1"/>
                </a:solidFill>
              </a:rPr>
              <a:t> kannattaa perustaa? </a:t>
            </a:r>
            <a:endParaRPr lang="fi-FI" dirty="0">
              <a:solidFill>
                <a:schemeClr val="tx1"/>
              </a:solidFill>
            </a:endParaRPr>
          </a:p>
        </p:txBody>
      </p:sp>
      <p:sp>
        <p:nvSpPr>
          <p:cNvPr id="8" name="Tekstikehys 7"/>
          <p:cNvSpPr txBox="1"/>
          <p:nvPr/>
        </p:nvSpPr>
        <p:spPr>
          <a:xfrm>
            <a:off x="323528" y="1340768"/>
            <a:ext cx="7488832" cy="4708981"/>
          </a:xfrm>
          <a:prstGeom prst="rect">
            <a:avLst/>
          </a:prstGeom>
          <a:solidFill>
            <a:schemeClr val="accent2">
              <a:lumMod val="20000"/>
              <a:lumOff val="80000"/>
              <a:alpha val="43000"/>
            </a:schemeClr>
          </a:solidFill>
        </p:spPr>
        <p:txBody>
          <a:bodyPr wrap="square" rtlCol="0">
            <a:spAutoFit/>
          </a:bodyPr>
          <a:lstStyle/>
          <a:p>
            <a:pPr>
              <a:buFontTx/>
              <a:buChar char="-"/>
            </a:pPr>
            <a:r>
              <a:rPr lang="fi-FI" sz="2000" dirty="0"/>
              <a:t>E</a:t>
            </a:r>
            <a:r>
              <a:rPr lang="fi-FI" sz="2000" dirty="0" smtClean="0"/>
              <a:t>distävät maatalouden vesiensuojelua keräämällä huuhtoutunutta maa-ainesta ja ravinteita itseensä. Toisin kuin vesistömme kosteikot, saavat olla reheviä!</a:t>
            </a:r>
          </a:p>
          <a:p>
            <a:r>
              <a:rPr lang="fi-FI" sz="2000" dirty="0" smtClean="0"/>
              <a:t> </a:t>
            </a:r>
          </a:p>
          <a:p>
            <a:pPr>
              <a:buFontTx/>
              <a:buChar char="-"/>
            </a:pPr>
            <a:r>
              <a:rPr lang="fi-FI" sz="2000" dirty="0" smtClean="0"/>
              <a:t>Lisäävät maatalousluonnon monimuotoisuutta. Jo hyvin pienetkin kosteikot voivat olla merkittäviä paikallisen monimuotoisuuden säilyttäjinä</a:t>
            </a:r>
          </a:p>
          <a:p>
            <a:pPr>
              <a:buFontTx/>
              <a:buChar char="-"/>
            </a:pPr>
            <a:endParaRPr lang="fi-FI" sz="2000" dirty="0" smtClean="0"/>
          </a:p>
          <a:p>
            <a:pPr>
              <a:buFontTx/>
              <a:buChar char="-"/>
            </a:pPr>
            <a:r>
              <a:rPr lang="fi-FI" sz="2000" dirty="0" smtClean="0"/>
              <a:t>Palauttavat valuma-alueiden kykyä hillitä tulvia</a:t>
            </a:r>
          </a:p>
          <a:p>
            <a:pPr>
              <a:buFontTx/>
              <a:buChar char="-"/>
            </a:pPr>
            <a:endParaRPr lang="fi-FI" sz="2000" dirty="0" smtClean="0"/>
          </a:p>
          <a:p>
            <a:pPr>
              <a:buFontTx/>
              <a:buChar char="-"/>
            </a:pPr>
            <a:r>
              <a:rPr lang="fi-FI" sz="2000" dirty="0" smtClean="0"/>
              <a:t> voivat toimia apuna maanviljelyksessä: eroosion torjunta, kastelualtaat, ravinteikkaan lietteen hyödyntäminen</a:t>
            </a:r>
          </a:p>
          <a:p>
            <a:pPr>
              <a:buFontTx/>
              <a:buChar char="-"/>
            </a:pPr>
            <a:endParaRPr lang="fi-FI" sz="2000" dirty="0" smtClean="0"/>
          </a:p>
          <a:p>
            <a:pPr>
              <a:buFontTx/>
              <a:buChar char="-"/>
            </a:pPr>
            <a:r>
              <a:rPr lang="fi-FI" sz="2000" dirty="0" smtClean="0"/>
              <a:t>Ovat ilo silmälle ja luovat virkistyskäyttö mahdollisuuksia</a:t>
            </a:r>
          </a:p>
          <a:p>
            <a:pPr>
              <a:buFontTx/>
              <a:buChar char="-"/>
            </a:pPr>
            <a:endParaRPr lang="fi-FI" sz="2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683568" y="836712"/>
            <a:ext cx="7815600" cy="756000"/>
          </a:xfrm>
        </p:spPr>
        <p:txBody>
          <a:bodyPr/>
          <a:lstStyle/>
          <a:p>
            <a:r>
              <a:rPr lang="fi-FI" dirty="0" smtClean="0"/>
              <a:t>Kohde-ehdotusten esittely ja alueiden erityispiirteet: </a:t>
            </a:r>
            <a:br>
              <a:rPr lang="fi-FI" dirty="0" smtClean="0"/>
            </a:br>
            <a:r>
              <a:rPr lang="fi-FI" dirty="0" err="1" smtClean="0"/>
              <a:t>Lamminalhon</a:t>
            </a:r>
            <a:r>
              <a:rPr lang="fi-FI" dirty="0" smtClean="0"/>
              <a:t> alue</a:t>
            </a:r>
            <a:br>
              <a:rPr lang="fi-FI" dirty="0" smtClean="0"/>
            </a:br>
            <a:r>
              <a:rPr lang="fi-FI" dirty="0" smtClean="0"/>
              <a:t/>
            </a:r>
            <a:br>
              <a:rPr lang="fi-FI" dirty="0" smtClean="0"/>
            </a:br>
            <a:endParaRPr lang="fi-FI" dirty="0"/>
          </a:p>
        </p:txBody>
      </p:sp>
      <p:sp>
        <p:nvSpPr>
          <p:cNvPr id="4" name="Sisällön paikkamerkki 3"/>
          <p:cNvSpPr>
            <a:spLocks noGrp="1"/>
          </p:cNvSpPr>
          <p:nvPr>
            <p:ph idx="1"/>
          </p:nvPr>
        </p:nvSpPr>
        <p:spPr>
          <a:xfrm>
            <a:off x="323528" y="1093272"/>
            <a:ext cx="7815600" cy="3657600"/>
          </a:xfrm>
        </p:spPr>
        <p:txBody>
          <a:bodyPr/>
          <a:lstStyle/>
          <a:p>
            <a:r>
              <a:rPr lang="fi-FI" dirty="0" smtClean="0"/>
              <a:t>Peltovaltaista aluetta, jossa myös korkeuseroja</a:t>
            </a:r>
          </a:p>
          <a:p>
            <a:r>
              <a:rPr lang="fi-FI" dirty="0" smtClean="0">
                <a:solidFill>
                  <a:schemeClr val="tx1"/>
                </a:solidFill>
              </a:rPr>
              <a:t>Uoma kulkee usealla alueella syvällä suhteessa </a:t>
            </a:r>
            <a:r>
              <a:rPr lang="fi-FI" dirty="0" err="1" smtClean="0">
                <a:solidFill>
                  <a:schemeClr val="tx1"/>
                </a:solidFill>
              </a:rPr>
              <a:t>peltoen</a:t>
            </a:r>
            <a:r>
              <a:rPr lang="fi-FI" dirty="0" smtClean="0">
                <a:solidFill>
                  <a:schemeClr val="tx1"/>
                </a:solidFill>
              </a:rPr>
              <a:t> </a:t>
            </a:r>
            <a:r>
              <a:rPr lang="fi-FI" dirty="0" smtClean="0">
                <a:solidFill>
                  <a:schemeClr val="tx1"/>
                </a:solidFill>
              </a:rPr>
              <a:t>korkeuteen. Toisaalta myös paljon alueita, jossa vedenpinta </a:t>
            </a:r>
            <a:r>
              <a:rPr lang="fi-FI" dirty="0" smtClean="0">
                <a:solidFill>
                  <a:schemeClr val="tx1"/>
                </a:solidFill>
              </a:rPr>
              <a:t>lähellä </a:t>
            </a:r>
            <a:r>
              <a:rPr lang="fi-FI" dirty="0" smtClean="0">
                <a:solidFill>
                  <a:schemeClr val="tx1"/>
                </a:solidFill>
              </a:rPr>
              <a:t>peltoa</a:t>
            </a:r>
          </a:p>
          <a:p>
            <a:r>
              <a:rPr lang="fi-FI" dirty="0" smtClean="0">
                <a:solidFill>
                  <a:schemeClr val="tx1"/>
                </a:solidFill>
              </a:rPr>
              <a:t>Paljon suurempia uomia sekä Lapinjärven kannalta merkittävä puro</a:t>
            </a:r>
          </a:p>
          <a:p>
            <a:r>
              <a:rPr lang="fi-FI" dirty="0" smtClean="0"/>
              <a:t>Laaja valuma-alue ja suuret ojitetut suoalueet lisäävät erilaisten </a:t>
            </a:r>
            <a:r>
              <a:rPr lang="fi-FI" dirty="0" err="1" smtClean="0"/>
              <a:t>-ja</a:t>
            </a:r>
            <a:r>
              <a:rPr lang="fi-FI" dirty="0" smtClean="0"/>
              <a:t> kokoisten kosteikkoratkaisujen merkittävyyttä </a:t>
            </a:r>
          </a:p>
          <a:p>
            <a:r>
              <a:rPr lang="fi-FI" dirty="0" smtClean="0"/>
              <a:t>Myös laajempien kosteikkoalueiden tärkeys korostuu, mm. Lamminjärvi potentiaali</a:t>
            </a:r>
          </a:p>
          <a:p>
            <a:endParaRPr lang="fi-FI" dirty="0" smtClean="0"/>
          </a:p>
        </p:txBody>
      </p:sp>
      <p:sp>
        <p:nvSpPr>
          <p:cNvPr id="5" name="Alatunnisteen paikkamerkki 4"/>
          <p:cNvSpPr>
            <a:spLocks noGrp="1"/>
          </p:cNvSpPr>
          <p:nvPr>
            <p:ph type="ftr" sz="quarter" idx="11"/>
          </p:nvPr>
        </p:nvSpPr>
        <p:spPr/>
        <p:txBody>
          <a:bodyPr/>
          <a:lstStyle/>
          <a:p>
            <a:r>
              <a:rPr lang="fi-FI" dirty="0" smtClean="0"/>
              <a:t>WWF Suomi, Elina Erkkilä</a:t>
            </a:r>
            <a:endParaRPr lang="fi-FI" dirty="0"/>
          </a:p>
        </p:txBody>
      </p:sp>
      <p:sp>
        <p:nvSpPr>
          <p:cNvPr id="6" name="Päivämäärän paikkamerkki 5"/>
          <p:cNvSpPr>
            <a:spLocks noGrp="1"/>
          </p:cNvSpPr>
          <p:nvPr>
            <p:ph type="dt" sz="half" idx="10"/>
          </p:nvPr>
        </p:nvSpPr>
        <p:spPr/>
        <p:txBody>
          <a:bodyPr/>
          <a:lstStyle/>
          <a:p>
            <a:r>
              <a:rPr lang="fi-FI" dirty="0" smtClean="0"/>
              <a:t>22.9.2011</a:t>
            </a:r>
            <a:endParaRPr lang="fi-FI" dirty="0"/>
          </a:p>
        </p:txBody>
      </p:sp>
      <p:sp>
        <p:nvSpPr>
          <p:cNvPr id="7" name="Dian numeron paikkamerkki 6"/>
          <p:cNvSpPr>
            <a:spLocks noGrp="1"/>
          </p:cNvSpPr>
          <p:nvPr>
            <p:ph type="sldNum" sz="quarter" idx="12"/>
          </p:nvPr>
        </p:nvSpPr>
        <p:spPr/>
        <p:txBody>
          <a:bodyPr/>
          <a:lstStyle/>
          <a:p>
            <a:fld id="{829D2B3A-2A87-4B2E-8EC0-A7F3EAB784B7}" type="slidenum">
              <a:rPr lang="fi-FI" smtClean="0"/>
              <a:pPr/>
              <a:t>40</a:t>
            </a:fld>
            <a:endParaRPr lang="fi-FI"/>
          </a:p>
        </p:txBody>
      </p:sp>
      <p:sp>
        <p:nvSpPr>
          <p:cNvPr id="8" name="Tekstin paikkamerkki 1"/>
          <p:cNvSpPr txBox="1">
            <a:spLocks/>
          </p:cNvSpPr>
          <p:nvPr/>
        </p:nvSpPr>
        <p:spPr>
          <a:xfrm>
            <a:off x="5580112"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smtClean="0">
              <a:ln>
                <a:noFill/>
              </a:ln>
              <a:solidFill>
                <a:srgbClr val="40404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p:txBody>
          <a:bodyPr/>
          <a:lstStyle/>
          <a:p>
            <a:r>
              <a:rPr lang="fi-FI" dirty="0" smtClean="0"/>
              <a:t>Yleiskuva alueesta </a:t>
            </a:r>
            <a:endParaRPr lang="fi-FI" dirty="0"/>
          </a:p>
        </p:txBody>
      </p:sp>
      <p:sp>
        <p:nvSpPr>
          <p:cNvPr id="3" name="Sisällön paikkamerkki 2"/>
          <p:cNvSpPr>
            <a:spLocks noGrp="1"/>
          </p:cNvSpPr>
          <p:nvPr>
            <p:ph idx="1"/>
          </p:nvPr>
        </p:nvSpPr>
        <p:spPr/>
        <p:txBody>
          <a:bodyPr/>
          <a:lstStyle/>
          <a:p>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41</a:t>
            </a:fld>
            <a:endParaRPr lang="fi-FI"/>
          </a:p>
        </p:txBody>
      </p:sp>
      <p:sp>
        <p:nvSpPr>
          <p:cNvPr id="7" name="Tekstin paikkamerkki 8"/>
          <p:cNvSpPr txBox="1">
            <a:spLocks/>
          </p:cNvSpPr>
          <p:nvPr/>
        </p:nvSpPr>
        <p:spPr>
          <a:xfrm>
            <a:off x="5792400"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dirty="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a:ln>
                <a:noFill/>
              </a:ln>
              <a:solidFill>
                <a:srgbClr val="404040"/>
              </a:solidFill>
              <a:effectLst/>
              <a:uLnTx/>
              <a:uFillTx/>
              <a:latin typeface="+mn-lt"/>
              <a:ea typeface="+mn-ea"/>
              <a:cs typeface="+mn-cs"/>
            </a:endParaRPr>
          </a:p>
        </p:txBody>
      </p:sp>
      <p:pic>
        <p:nvPicPr>
          <p:cNvPr id="8" name="Kuva 12" descr="ELY_LA01_Logo___FI_V9___RGB"/>
          <p:cNvPicPr>
            <a:picLocks noChangeAspect="1" noChangeArrowheads="1"/>
          </p:cNvPicPr>
          <p:nvPr/>
        </p:nvPicPr>
        <p:blipFill>
          <a:blip r:embed="rId2" cstate="email"/>
          <a:srcRect/>
          <a:stretch>
            <a:fillRect/>
          </a:stretch>
        </p:blipFill>
        <p:spPr bwMode="auto">
          <a:xfrm>
            <a:off x="681900" y="0"/>
            <a:ext cx="2183107" cy="764704"/>
          </a:xfrm>
          <a:prstGeom prst="rect">
            <a:avLst/>
          </a:prstGeom>
          <a:noFill/>
          <a:ln w="9525">
            <a:noFill/>
            <a:miter lim="800000"/>
            <a:headEnd/>
            <a:tailEnd/>
          </a:ln>
        </p:spPr>
      </p:pic>
      <p:sp>
        <p:nvSpPr>
          <p:cNvPr id="11" name="Alatunnisteen paikkamerkki 3"/>
          <p:cNvSpPr txBox="1">
            <a:spLocks/>
          </p:cNvSpPr>
          <p:nvPr/>
        </p:nvSpPr>
        <p:spPr>
          <a:xfrm>
            <a:off x="648036" y="6466240"/>
            <a:ext cx="2895600" cy="28800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smtClean="0">
                <a:ln>
                  <a:noFill/>
                </a:ln>
                <a:solidFill>
                  <a:srgbClr val="404040"/>
                </a:solidFill>
                <a:effectLst/>
                <a:uLnTx/>
                <a:uFillTx/>
                <a:latin typeface="+mn-lt"/>
                <a:ea typeface="+mn-ea"/>
                <a:cs typeface="+mn-cs"/>
              </a:rPr>
              <a:t>WWF Suomi, Elina Erkkilä</a:t>
            </a:r>
            <a:endParaRPr kumimoji="0" lang="fi-FI" sz="1000" b="0" i="0" u="none" strike="noStrike" kern="1200" cap="none" spc="0" normalizeH="0" baseline="0" noProof="0" dirty="0">
              <a:ln>
                <a:noFill/>
              </a:ln>
              <a:solidFill>
                <a:srgbClr val="404040"/>
              </a:solidFill>
              <a:effectLst/>
              <a:uLnTx/>
              <a:uFillTx/>
              <a:latin typeface="+mn-lt"/>
              <a:ea typeface="+mn-ea"/>
              <a:cs typeface="+mn-cs"/>
            </a:endParaRPr>
          </a:p>
        </p:txBody>
      </p:sp>
      <p:sp>
        <p:nvSpPr>
          <p:cNvPr id="12" name="Päivämäärän paikkamerkki 4"/>
          <p:cNvSpPr txBox="1">
            <a:spLocks/>
          </p:cNvSpPr>
          <p:nvPr/>
        </p:nvSpPr>
        <p:spPr>
          <a:xfrm>
            <a:off x="4335756" y="6466240"/>
            <a:ext cx="1440000" cy="28800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smtClean="0">
                <a:ln>
                  <a:noFill/>
                </a:ln>
                <a:solidFill>
                  <a:srgbClr val="404040"/>
                </a:solidFill>
                <a:effectLst/>
                <a:uLnTx/>
                <a:uFillTx/>
                <a:latin typeface="+mn-lt"/>
                <a:ea typeface="+mn-ea"/>
                <a:cs typeface="+mn-cs"/>
              </a:rPr>
              <a:t>22.9.2011</a:t>
            </a:r>
            <a:endParaRPr kumimoji="0" lang="fi-FI" sz="1000" b="0" i="0" u="none" strike="noStrike" kern="1200" cap="none" spc="0" normalizeH="0" baseline="0" noProof="0" dirty="0">
              <a:ln>
                <a:noFill/>
              </a:ln>
              <a:solidFill>
                <a:srgbClr val="404040"/>
              </a:solidFill>
              <a:effectLst/>
              <a:uLnTx/>
              <a:uFillTx/>
              <a:latin typeface="+mn-lt"/>
              <a:ea typeface="+mn-ea"/>
              <a:cs typeface="+mn-cs"/>
            </a:endParaRPr>
          </a:p>
        </p:txBody>
      </p:sp>
      <p:pic>
        <p:nvPicPr>
          <p:cNvPr id="5122" name="Picture 2"/>
          <p:cNvPicPr>
            <a:picLocks noChangeAspect="1" noChangeArrowheads="1"/>
          </p:cNvPicPr>
          <p:nvPr/>
        </p:nvPicPr>
        <p:blipFill>
          <a:blip r:embed="rId3" cstate="email"/>
          <a:srcRect/>
          <a:stretch>
            <a:fillRect/>
          </a:stretch>
        </p:blipFill>
        <p:spPr bwMode="auto">
          <a:xfrm>
            <a:off x="0" y="0"/>
            <a:ext cx="9600000" cy="72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12" descr="ELY_LA01_Logo___FI_V9___RGB"/>
          <p:cNvPicPr>
            <a:picLocks noChangeAspect="1" noChangeArrowheads="1"/>
          </p:cNvPicPr>
          <p:nvPr/>
        </p:nvPicPr>
        <p:blipFill>
          <a:blip r:embed="rId2" cstate="email"/>
          <a:srcRect/>
          <a:stretch>
            <a:fillRect/>
          </a:stretch>
        </p:blipFill>
        <p:spPr bwMode="auto">
          <a:xfrm>
            <a:off x="681900" y="0"/>
            <a:ext cx="2183107" cy="764704"/>
          </a:xfrm>
          <a:prstGeom prst="rect">
            <a:avLst/>
          </a:prstGeom>
          <a:noFill/>
          <a:ln w="9525">
            <a:noFill/>
            <a:miter lim="800000"/>
            <a:headEnd/>
            <a:tailEnd/>
          </a:ln>
        </p:spPr>
      </p:pic>
      <p:sp>
        <p:nvSpPr>
          <p:cNvPr id="2" name="Tekstin paikkamerkki 1"/>
          <p:cNvSpPr>
            <a:spLocks noGrp="1"/>
          </p:cNvSpPr>
          <p:nvPr>
            <p:ph type="body" sz="quarter" idx="13"/>
          </p:nvPr>
        </p:nvSpPr>
        <p:spPr/>
        <p:txBody>
          <a:bodyPr/>
          <a:lstStyle/>
          <a:p>
            <a:r>
              <a:rPr lang="fi-FI" dirty="0" smtClean="0"/>
              <a:t>Alueen kohde-ehdotukset </a:t>
            </a:r>
            <a:endParaRPr lang="fi-FI" dirty="0"/>
          </a:p>
        </p:txBody>
      </p:sp>
      <p:pic>
        <p:nvPicPr>
          <p:cNvPr id="9" name="Sisällön paikkamerkki 8" descr="alue_1.jpg"/>
          <p:cNvPicPr>
            <a:picLocks noGrp="1" noChangeAspect="1"/>
          </p:cNvPicPr>
          <p:nvPr>
            <p:ph idx="1"/>
          </p:nvPr>
        </p:nvPicPr>
        <p:blipFill>
          <a:blip r:embed="rId3" cstate="email"/>
          <a:stretch>
            <a:fillRect/>
          </a:stretch>
        </p:blipFill>
        <p:spPr>
          <a:xfrm>
            <a:off x="0" y="0"/>
            <a:ext cx="4849684" cy="6858000"/>
          </a:xfrm>
        </p:spPr>
      </p:pic>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42</a:t>
            </a:fld>
            <a:endParaRPr lang="fi-FI"/>
          </a:p>
        </p:txBody>
      </p:sp>
      <p:sp>
        <p:nvSpPr>
          <p:cNvPr id="7" name="Tekstin paikkamerkki 8"/>
          <p:cNvSpPr txBox="1">
            <a:spLocks/>
          </p:cNvSpPr>
          <p:nvPr/>
        </p:nvSpPr>
        <p:spPr>
          <a:xfrm>
            <a:off x="5792400"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dirty="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a:ln>
                <a:noFill/>
              </a:ln>
              <a:solidFill>
                <a:srgbClr val="40404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p:txBody>
          <a:bodyPr/>
          <a:lstStyle/>
          <a:p>
            <a:r>
              <a:rPr lang="fi-FI" dirty="0" smtClean="0"/>
              <a:t>Kohdekuvaukset </a:t>
            </a:r>
            <a:endParaRPr lang="fi-FI" dirty="0"/>
          </a:p>
        </p:txBody>
      </p:sp>
      <p:sp>
        <p:nvSpPr>
          <p:cNvPr id="3" name="Sisällön paikkamerkki 2"/>
          <p:cNvSpPr>
            <a:spLocks noGrp="1"/>
          </p:cNvSpPr>
          <p:nvPr>
            <p:ph idx="1"/>
          </p:nvPr>
        </p:nvSpPr>
        <p:spPr>
          <a:xfrm>
            <a:off x="683568" y="687692"/>
            <a:ext cx="7815600" cy="4464000"/>
          </a:xfrm>
        </p:spPr>
        <p:txBody>
          <a:bodyPr/>
          <a:lstStyle/>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p:txBody>
      </p:sp>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43</a:t>
            </a:fld>
            <a:endParaRPr lang="fi-FI"/>
          </a:p>
        </p:txBody>
      </p:sp>
      <p:sp>
        <p:nvSpPr>
          <p:cNvPr id="7" name="Tekstin paikkamerkki 8"/>
          <p:cNvSpPr txBox="1">
            <a:spLocks/>
          </p:cNvSpPr>
          <p:nvPr/>
        </p:nvSpPr>
        <p:spPr>
          <a:xfrm>
            <a:off x="5792400"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dirty="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a:ln>
                <a:noFill/>
              </a:ln>
              <a:solidFill>
                <a:srgbClr val="404040"/>
              </a:solidFill>
              <a:effectLst/>
              <a:uLnTx/>
              <a:uFillTx/>
              <a:latin typeface="+mn-lt"/>
              <a:ea typeface="+mn-ea"/>
              <a:cs typeface="+mn-cs"/>
            </a:endParaRPr>
          </a:p>
        </p:txBody>
      </p:sp>
      <p:pic>
        <p:nvPicPr>
          <p:cNvPr id="8" name="Kuva 12" descr="ELY_LA01_Logo___FI_V9___RGB"/>
          <p:cNvPicPr>
            <a:picLocks noChangeAspect="1" noChangeArrowheads="1"/>
          </p:cNvPicPr>
          <p:nvPr/>
        </p:nvPicPr>
        <p:blipFill>
          <a:blip r:embed="rId2" cstate="email"/>
          <a:srcRect/>
          <a:stretch>
            <a:fillRect/>
          </a:stretch>
        </p:blipFill>
        <p:spPr bwMode="auto">
          <a:xfrm>
            <a:off x="681900" y="0"/>
            <a:ext cx="2183107" cy="764704"/>
          </a:xfrm>
          <a:prstGeom prst="rect">
            <a:avLst/>
          </a:prstGeom>
          <a:noFill/>
          <a:ln w="9525">
            <a:noFill/>
            <a:miter lim="800000"/>
            <a:headEnd/>
            <a:tailEnd/>
          </a:ln>
        </p:spPr>
      </p:pic>
      <p:sp>
        <p:nvSpPr>
          <p:cNvPr id="10" name="Tekstikehys 9"/>
          <p:cNvSpPr txBox="1"/>
          <p:nvPr/>
        </p:nvSpPr>
        <p:spPr>
          <a:xfrm>
            <a:off x="611560" y="671691"/>
            <a:ext cx="7848872" cy="5909310"/>
          </a:xfrm>
          <a:prstGeom prst="rect">
            <a:avLst/>
          </a:prstGeom>
          <a:noFill/>
        </p:spPr>
        <p:txBody>
          <a:bodyPr wrap="square" rtlCol="0">
            <a:spAutoFit/>
          </a:bodyPr>
          <a:lstStyle/>
          <a:p>
            <a:r>
              <a:rPr lang="fi-FI" dirty="0" smtClean="0"/>
              <a:t>A 1= </a:t>
            </a:r>
            <a:r>
              <a:rPr lang="fi-FI" dirty="0" err="1" smtClean="0"/>
              <a:t>Lamminoja</a:t>
            </a:r>
            <a:r>
              <a:rPr lang="fi-FI" dirty="0" smtClean="0"/>
              <a:t> virtaa syvällä uomassa. Mahdollista tehdä sekä tien ala että yläpuolelle patoamalla kosteikkoja. Varsinaisten kosteikkojen lisäksi uomaan voi tehdä myös pohjapatoja, jotka muodostavat hyvän kokonaisuuden. Syvällä virtaavaan uomaan voi tehdä myös pieniä levennyksiä/ tulvatasanteita. Sekä tien ala että yläpuolelle toimenpiteitä voi tehdä yli 200 m matkalta. Alimpana olevan kohteen valuma-alue on noin 110 ha ja siitä suurin osa on peltoa. </a:t>
            </a:r>
            <a:r>
              <a:rPr lang="fi-FI" b="1" dirty="0" smtClean="0"/>
              <a:t>Mahdollisuus tukikelpoisuuteen: ketjuttamalla kosteikkoja ja pohjapatoja sekä tekemällä tulvatasanteita/levennyksiä.</a:t>
            </a:r>
            <a:endParaRPr lang="fi-FI" dirty="0" smtClean="0"/>
          </a:p>
          <a:p>
            <a:r>
              <a:rPr lang="fi-FI" dirty="0" smtClean="0"/>
              <a:t>A 2= Pohjapatojen ja kosteikon muodostama kokonaisuus. kosteikon luominen patoamalla mahdollista. Uoma kuitenkin suhteellisen kapea. Vaikutusta voisi tehostaa tekemällä tulvatasanteita/levennyksiä. Kosteikon kohdalla uoman vedenpinnan ja pellon pinnan korkeusero kasvaa. Valuma-alueen pinta-ala noin 150 ha ja siitä &gt; 20 % peltoa</a:t>
            </a:r>
          </a:p>
          <a:p>
            <a:r>
              <a:rPr lang="fi-FI" dirty="0" smtClean="0"/>
              <a:t>A3 = uomaan pieniä pohjapatoja tehostamaan vaikutusta. Numeroinnin kohdalla mahdollisuus laajennukseen. Tällöin kuitenkin joutuisi kaivamaan sillä vesipintaa ei voi patoamalla nostaa riittävästi.</a:t>
            </a:r>
          </a:p>
          <a:p>
            <a:r>
              <a:rPr lang="fi-FI" b="1" dirty="0" smtClean="0"/>
              <a:t>Mahdollisuus tukikelpoisuuteen: ketjuttamalla kosteikkoja ja pohjapatoja sekä tekemällä tulvatasanteita/levennyksiä. Kohteet A 2+ A3</a:t>
            </a:r>
            <a:endParaRPr lang="fi-FI" dirty="0" smtClean="0"/>
          </a:p>
          <a:p>
            <a:r>
              <a:rPr lang="fi-FI" dirty="0" smtClean="0">
                <a:solidFill>
                  <a:srgbClr val="FF0000"/>
                </a:solidFill>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p:txBody>
          <a:bodyPr/>
          <a:lstStyle/>
          <a:p>
            <a:r>
              <a:rPr lang="fi-FI" dirty="0" smtClean="0"/>
              <a:t>Kohdekuvaukset </a:t>
            </a:r>
            <a:endParaRPr lang="fi-FI" dirty="0"/>
          </a:p>
        </p:txBody>
      </p:sp>
      <p:sp>
        <p:nvSpPr>
          <p:cNvPr id="3" name="Sisällön paikkamerkki 2"/>
          <p:cNvSpPr>
            <a:spLocks noGrp="1"/>
          </p:cNvSpPr>
          <p:nvPr>
            <p:ph idx="1"/>
          </p:nvPr>
        </p:nvSpPr>
        <p:spPr>
          <a:xfrm>
            <a:off x="683568" y="687692"/>
            <a:ext cx="7815600" cy="4464000"/>
          </a:xfrm>
        </p:spPr>
        <p:txBody>
          <a:bodyPr/>
          <a:lstStyle/>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a:p>
            <a:pPr>
              <a:lnSpc>
                <a:spcPct val="100000"/>
              </a:lnSpc>
            </a:pPr>
            <a:endParaRPr lang="fi-FI" sz="2000" dirty="0" smtClean="0">
              <a:solidFill>
                <a:schemeClr val="tx1"/>
              </a:solidFill>
            </a:endParaRPr>
          </a:p>
        </p:txBody>
      </p:sp>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44</a:t>
            </a:fld>
            <a:endParaRPr lang="fi-FI"/>
          </a:p>
        </p:txBody>
      </p:sp>
      <p:sp>
        <p:nvSpPr>
          <p:cNvPr id="7" name="Tekstin paikkamerkki 8"/>
          <p:cNvSpPr txBox="1">
            <a:spLocks/>
          </p:cNvSpPr>
          <p:nvPr/>
        </p:nvSpPr>
        <p:spPr>
          <a:xfrm>
            <a:off x="5792400" y="6205404"/>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dirty="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a:ln>
                <a:noFill/>
              </a:ln>
              <a:solidFill>
                <a:srgbClr val="404040"/>
              </a:solidFill>
              <a:effectLst/>
              <a:uLnTx/>
              <a:uFillTx/>
              <a:latin typeface="+mn-lt"/>
              <a:ea typeface="+mn-ea"/>
              <a:cs typeface="+mn-cs"/>
            </a:endParaRPr>
          </a:p>
        </p:txBody>
      </p:sp>
      <p:pic>
        <p:nvPicPr>
          <p:cNvPr id="8" name="Kuva 12" descr="ELY_LA01_Logo___FI_V9___RGB"/>
          <p:cNvPicPr>
            <a:picLocks noChangeAspect="1" noChangeArrowheads="1"/>
          </p:cNvPicPr>
          <p:nvPr/>
        </p:nvPicPr>
        <p:blipFill>
          <a:blip r:embed="rId2" cstate="email"/>
          <a:srcRect/>
          <a:stretch>
            <a:fillRect/>
          </a:stretch>
        </p:blipFill>
        <p:spPr bwMode="auto">
          <a:xfrm>
            <a:off x="681900" y="0"/>
            <a:ext cx="2183107" cy="764704"/>
          </a:xfrm>
          <a:prstGeom prst="rect">
            <a:avLst/>
          </a:prstGeom>
          <a:noFill/>
          <a:ln w="9525">
            <a:noFill/>
            <a:miter lim="800000"/>
            <a:headEnd/>
            <a:tailEnd/>
          </a:ln>
        </p:spPr>
      </p:pic>
      <p:sp>
        <p:nvSpPr>
          <p:cNvPr id="10" name="Tekstikehys 9"/>
          <p:cNvSpPr txBox="1"/>
          <p:nvPr/>
        </p:nvSpPr>
        <p:spPr>
          <a:xfrm>
            <a:off x="611560" y="671691"/>
            <a:ext cx="7848872" cy="3693319"/>
          </a:xfrm>
          <a:prstGeom prst="rect">
            <a:avLst/>
          </a:prstGeom>
          <a:noFill/>
        </p:spPr>
        <p:txBody>
          <a:bodyPr wrap="square" rtlCol="0">
            <a:spAutoFit/>
          </a:bodyPr>
          <a:lstStyle/>
          <a:p>
            <a:r>
              <a:rPr lang="fi-FI" dirty="0" smtClean="0"/>
              <a:t>A 4 = kosteikko kaivamalla. Ennen varsinaista kosteikkoa mahdollisuus tehdä pohjapatoja. Valuma-alue laaja noin  520 ha, josta peltoa &gt;20%.</a:t>
            </a:r>
          </a:p>
          <a:p>
            <a:r>
              <a:rPr lang="fi-FI" b="1" dirty="0" smtClean="0"/>
              <a:t>Mahdollisuus tukikelpoisuuteen: kyllä, laajan valuma-alueen vuoksi tärkeää toteuttaa myös muita kohteita. Ks. Myös kohta A5</a:t>
            </a:r>
          </a:p>
          <a:p>
            <a:endParaRPr lang="fi-FI" b="1" dirty="0" smtClean="0"/>
          </a:p>
          <a:p>
            <a:r>
              <a:rPr lang="fi-FI" dirty="0" smtClean="0"/>
              <a:t>A5 = Mahdollisuus laaja-alaiseen kosteikkoon sekä patoamalla että kaivamalla. Kohteen kunnostamisesta tehdään raporttiin tarkempi kunnostussuunnitelma. Valuma-alue noin 540 ha, josta peltoa &gt;20%. </a:t>
            </a:r>
          </a:p>
          <a:p>
            <a:r>
              <a:rPr lang="fi-FI" b="1" dirty="0" smtClean="0"/>
              <a:t>Mahdollisuus tukikelpoisuuteen: kyllä</a:t>
            </a:r>
          </a:p>
          <a:p>
            <a:endParaRPr lang="fi-FI" b="1" dirty="0" smtClean="0">
              <a:solidFill>
                <a:srgbClr val="FF0000"/>
              </a:solidFill>
            </a:endParaRPr>
          </a:p>
          <a:p>
            <a:endParaRPr lang="fi-FI" b="1" dirty="0" smtClean="0">
              <a:solidFill>
                <a:srgbClr val="FF0000"/>
              </a:solidFill>
            </a:endParaRPr>
          </a:p>
          <a:p>
            <a:endParaRPr lang="fi-FI" dirty="0" smtClean="0">
              <a:solidFill>
                <a:srgbClr val="FF0000"/>
              </a:solidFill>
            </a:endParaRPr>
          </a:p>
          <a:p>
            <a:r>
              <a:rPr lang="fi-FI" dirty="0" smtClean="0">
                <a:solidFill>
                  <a:srgbClr val="FF0000"/>
                </a:solidFill>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smtClean="0"/>
              <a:t>Yhteenveto</a:t>
            </a:r>
            <a:endParaRPr lang="fi-FI" dirty="0"/>
          </a:p>
        </p:txBody>
      </p:sp>
      <p:sp>
        <p:nvSpPr>
          <p:cNvPr id="4" name="Sisällön paikkamerkki 3"/>
          <p:cNvSpPr>
            <a:spLocks noGrp="1"/>
          </p:cNvSpPr>
          <p:nvPr>
            <p:ph idx="1"/>
          </p:nvPr>
        </p:nvSpPr>
        <p:spPr/>
        <p:txBody>
          <a:bodyPr/>
          <a:lstStyle/>
          <a:p>
            <a:r>
              <a:rPr lang="fi-FI" dirty="0" smtClean="0"/>
              <a:t>Loviisanjoen yleissuunnitelman karttaehdotuksiin esitetty noin 40 varsinaista peltoalueiden kosteikkoa</a:t>
            </a:r>
          </a:p>
          <a:p>
            <a:r>
              <a:rPr lang="fi-FI" dirty="0" smtClean="0"/>
              <a:t>Lisäksi huomattava määrä pohjapatoketjuja ja niiden muodostamia mini-kosteikkoehdotuksia </a:t>
            </a:r>
          </a:p>
          <a:p>
            <a:r>
              <a:rPr lang="fi-FI" dirty="0" smtClean="0"/>
              <a:t>Ei tuotannollisen investointituen täyttämiä kohde-ehdotuksia noin puolet. Määrää voi kasvattaa yhdistelemällä kohde-ehdotuksia.</a:t>
            </a:r>
          </a:p>
          <a:p>
            <a:r>
              <a:rPr lang="fi-FI" dirty="0" smtClean="0"/>
              <a:t>Mahdolliset maanomistajien erikseen ilmoittamat hankalasti viljeltävät peltoalueet vielä potentiaali </a:t>
            </a:r>
          </a:p>
          <a:p>
            <a:r>
              <a:rPr lang="fi-FI" dirty="0" smtClean="0"/>
              <a:t>Potentiaalina myös metsäalueiden kosteikot tukemaan peltoalueiden kohteita </a:t>
            </a:r>
          </a:p>
          <a:p>
            <a:pPr>
              <a:buNone/>
            </a:pPr>
            <a:endParaRPr lang="fi-FI" dirty="0" smtClean="0"/>
          </a:p>
          <a:p>
            <a:endParaRPr lang="fi-FI" dirty="0"/>
          </a:p>
        </p:txBody>
      </p:sp>
      <p:sp>
        <p:nvSpPr>
          <p:cNvPr id="5" name="Alatunnisteen paikkamerkki 4"/>
          <p:cNvSpPr>
            <a:spLocks noGrp="1"/>
          </p:cNvSpPr>
          <p:nvPr>
            <p:ph type="ftr" sz="quarter" idx="11"/>
          </p:nvPr>
        </p:nvSpPr>
        <p:spPr/>
        <p:txBody>
          <a:bodyPr/>
          <a:lstStyle/>
          <a:p>
            <a:r>
              <a:rPr lang="fi-FI" dirty="0" smtClean="0"/>
              <a:t>WWF Suomi, Elina Erkkilä</a:t>
            </a:r>
            <a:endParaRPr lang="fi-FI" dirty="0"/>
          </a:p>
        </p:txBody>
      </p:sp>
      <p:sp>
        <p:nvSpPr>
          <p:cNvPr id="6" name="Päivämäärän paikkamerkki 5"/>
          <p:cNvSpPr>
            <a:spLocks noGrp="1"/>
          </p:cNvSpPr>
          <p:nvPr>
            <p:ph type="dt" sz="half" idx="10"/>
          </p:nvPr>
        </p:nvSpPr>
        <p:spPr/>
        <p:txBody>
          <a:bodyPr/>
          <a:lstStyle/>
          <a:p>
            <a:r>
              <a:rPr lang="fi-FI" dirty="0" smtClean="0"/>
              <a:t>22.9.2011</a:t>
            </a:r>
            <a:endParaRPr lang="fi-FI" dirty="0"/>
          </a:p>
        </p:txBody>
      </p:sp>
      <p:sp>
        <p:nvSpPr>
          <p:cNvPr id="7" name="Dian numeron paikkamerkki 6"/>
          <p:cNvSpPr>
            <a:spLocks noGrp="1"/>
          </p:cNvSpPr>
          <p:nvPr>
            <p:ph type="sldNum" sz="quarter" idx="12"/>
          </p:nvPr>
        </p:nvSpPr>
        <p:spPr/>
        <p:txBody>
          <a:bodyPr/>
          <a:lstStyle/>
          <a:p>
            <a:fld id="{829D2B3A-2A87-4B2E-8EC0-A7F3EAB784B7}" type="slidenum">
              <a:rPr lang="fi-FI" smtClean="0"/>
              <a:pPr/>
              <a:t>45</a:t>
            </a:fld>
            <a:endParaRPr lang="fi-FI"/>
          </a:p>
        </p:txBody>
      </p:sp>
      <p:sp>
        <p:nvSpPr>
          <p:cNvPr id="8" name="Tekstin paikkamerkki 8"/>
          <p:cNvSpPr>
            <a:spLocks noGrp="1"/>
          </p:cNvSpPr>
          <p:nvPr>
            <p:ph type="body" sz="quarter" idx="13"/>
          </p:nvPr>
        </p:nvSpPr>
        <p:spPr>
          <a:xfrm>
            <a:off x="5792400" y="6205404"/>
            <a:ext cx="3351600" cy="694800"/>
          </a:xfrm>
        </p:spPr>
        <p:txBody>
          <a:bodyPr/>
          <a:lstStyle/>
          <a:p>
            <a:r>
              <a:rPr lang="fi-FI" smtClean="0"/>
              <a:t>Loviisanjoen kosteikkojen yleissuunnitelma</a:t>
            </a:r>
            <a:endParaRPr lang="fi-FI" dirty="0"/>
          </a:p>
        </p:txBody>
      </p:sp>
      <p:pic>
        <p:nvPicPr>
          <p:cNvPr id="9" name="Kuva 12" descr="ELY_LA01_Logo___FI_V9___RGB"/>
          <p:cNvPicPr>
            <a:picLocks noChangeAspect="1" noChangeArrowheads="1"/>
          </p:cNvPicPr>
          <p:nvPr/>
        </p:nvPicPr>
        <p:blipFill>
          <a:blip r:embed="rId2" cstate="email"/>
          <a:srcRect/>
          <a:stretch>
            <a:fillRect/>
          </a:stretch>
        </p:blipFill>
        <p:spPr bwMode="auto">
          <a:xfrm>
            <a:off x="681900" y="0"/>
            <a:ext cx="2183107" cy="764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a:xfrm>
            <a:off x="5792400" y="6205404"/>
            <a:ext cx="3351600" cy="694800"/>
          </a:xfrm>
        </p:spPr>
        <p:txBody>
          <a:bodyPr/>
          <a:lstStyle/>
          <a:p>
            <a:r>
              <a:rPr lang="fi-FI" dirty="0" smtClean="0"/>
              <a:t>Loviisanjoen kosteikkojen yleissuunnitelma</a:t>
            </a:r>
          </a:p>
        </p:txBody>
      </p:sp>
      <p:sp>
        <p:nvSpPr>
          <p:cNvPr id="3" name="Sisällön paikkamerkki 2"/>
          <p:cNvSpPr>
            <a:spLocks noGrp="1"/>
          </p:cNvSpPr>
          <p:nvPr>
            <p:ph idx="1"/>
          </p:nvPr>
        </p:nvSpPr>
        <p:spPr>
          <a:xfrm>
            <a:off x="539552" y="1052736"/>
            <a:ext cx="7815600" cy="4464000"/>
          </a:xfrm>
        </p:spPr>
        <p:txBody>
          <a:bodyPr/>
          <a:lstStyle/>
          <a:p>
            <a:pPr>
              <a:lnSpc>
                <a:spcPct val="100000"/>
              </a:lnSpc>
            </a:pPr>
            <a:r>
              <a:rPr lang="fi-FI" sz="2000" dirty="0" smtClean="0">
                <a:solidFill>
                  <a:schemeClr val="tx1"/>
                </a:solidFill>
              </a:rPr>
              <a:t>•Kohteiden tarkennus ja kommenttien läpikäynti</a:t>
            </a:r>
          </a:p>
          <a:p>
            <a:pPr>
              <a:lnSpc>
                <a:spcPct val="100000"/>
              </a:lnSpc>
            </a:pPr>
            <a:r>
              <a:rPr lang="fi-FI" sz="2000" dirty="0" smtClean="0">
                <a:solidFill>
                  <a:schemeClr val="tx1"/>
                </a:solidFill>
              </a:rPr>
              <a:t>•Valmis raportti </a:t>
            </a:r>
          </a:p>
          <a:p>
            <a:pPr>
              <a:lnSpc>
                <a:spcPct val="100000"/>
              </a:lnSpc>
            </a:pPr>
            <a:endParaRPr lang="fi-FI" sz="2000" dirty="0" smtClean="0">
              <a:solidFill>
                <a:schemeClr val="tx1"/>
              </a:solidFill>
            </a:endParaRPr>
          </a:p>
          <a:p>
            <a:pPr>
              <a:lnSpc>
                <a:spcPct val="100000"/>
              </a:lnSpc>
            </a:pPr>
            <a:r>
              <a:rPr lang="fi-FI" sz="2000" dirty="0" smtClean="0">
                <a:solidFill>
                  <a:schemeClr val="tx1"/>
                </a:solidFill>
              </a:rPr>
              <a:t>•Vuosi 2012-&gt; raportissa esitettyjen kohteiden perustamisen edistäminen: </a:t>
            </a:r>
          </a:p>
          <a:p>
            <a:pPr lvl="2">
              <a:lnSpc>
                <a:spcPct val="100000"/>
              </a:lnSpc>
            </a:pPr>
            <a:r>
              <a:rPr lang="fi-FI" sz="2000" dirty="0" smtClean="0">
                <a:solidFill>
                  <a:schemeClr val="tx1"/>
                </a:solidFill>
              </a:rPr>
              <a:t>•Tiedon jakaminen</a:t>
            </a:r>
          </a:p>
          <a:p>
            <a:pPr lvl="2">
              <a:lnSpc>
                <a:spcPct val="100000"/>
              </a:lnSpc>
            </a:pPr>
            <a:r>
              <a:rPr lang="fi-FI" sz="2000" dirty="0" smtClean="0">
                <a:solidFill>
                  <a:schemeClr val="tx1"/>
                </a:solidFill>
              </a:rPr>
              <a:t>•Neuvonta</a:t>
            </a:r>
          </a:p>
          <a:p>
            <a:pPr lvl="2">
              <a:lnSpc>
                <a:spcPct val="100000"/>
              </a:lnSpc>
            </a:pPr>
            <a:r>
              <a:rPr lang="fi-FI" sz="2000" dirty="0" smtClean="0">
                <a:solidFill>
                  <a:schemeClr val="tx1"/>
                </a:solidFill>
              </a:rPr>
              <a:t>•Kosteikkojen perustamissuunnitelmien teko </a:t>
            </a:r>
          </a:p>
          <a:p>
            <a:pPr lvl="2">
              <a:lnSpc>
                <a:spcPct val="100000"/>
              </a:lnSpc>
            </a:pPr>
            <a:r>
              <a:rPr lang="fi-FI" sz="2000" dirty="0" smtClean="0">
                <a:solidFill>
                  <a:schemeClr val="tx1"/>
                </a:solidFill>
              </a:rPr>
              <a:t>•Perustamiseen tarkoitetun tukirahan haku / muu rahoitus</a:t>
            </a:r>
          </a:p>
          <a:p>
            <a:pPr lvl="2">
              <a:lnSpc>
                <a:spcPct val="100000"/>
              </a:lnSpc>
            </a:pPr>
            <a:r>
              <a:rPr lang="fi-FI" sz="2000" dirty="0" smtClean="0">
                <a:solidFill>
                  <a:schemeClr val="tx1"/>
                </a:solidFill>
              </a:rPr>
              <a:t>•Esimerkkikohteiden rakennus </a:t>
            </a:r>
          </a:p>
          <a:p>
            <a:pPr lvl="2">
              <a:lnSpc>
                <a:spcPct val="100000"/>
              </a:lnSpc>
            </a:pPr>
            <a:r>
              <a:rPr lang="fi-FI" sz="2000" dirty="0" smtClean="0">
                <a:solidFill>
                  <a:schemeClr val="tx1"/>
                </a:solidFill>
              </a:rPr>
              <a:t>•Rakennuksen ohjaus ja kosteikon hoitosuunnitelmat</a:t>
            </a:r>
          </a:p>
          <a:p>
            <a:endParaRPr lang="fi-FI" dirty="0" smtClean="0"/>
          </a:p>
          <a:p>
            <a:endParaRPr lang="fi-FI" dirty="0" smtClean="0"/>
          </a:p>
        </p:txBody>
      </p:sp>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46</a:t>
            </a:fld>
            <a:endParaRPr lang="fi-FI"/>
          </a:p>
        </p:txBody>
      </p:sp>
      <p:sp>
        <p:nvSpPr>
          <p:cNvPr id="7" name="Otsikko 6"/>
          <p:cNvSpPr>
            <a:spLocks noGrp="1"/>
          </p:cNvSpPr>
          <p:nvPr>
            <p:ph type="title" idx="4294967295"/>
          </p:nvPr>
        </p:nvSpPr>
        <p:spPr>
          <a:xfrm>
            <a:off x="1547664" y="260648"/>
            <a:ext cx="7815263" cy="755650"/>
          </a:xfrm>
        </p:spPr>
        <p:txBody>
          <a:bodyPr/>
          <a:lstStyle/>
          <a:p>
            <a:r>
              <a:rPr lang="fi-FI" dirty="0" smtClean="0"/>
              <a:t>Jatkotoimet ja tulevaisuuden suunnitelmat </a:t>
            </a:r>
            <a:endParaRPr lang="fi-FI" dirty="0"/>
          </a:p>
        </p:txBody>
      </p:sp>
      <p:pic>
        <p:nvPicPr>
          <p:cNvPr id="11" name="Kuva 12" descr="ELY_LA01_Logo___FI_V9___RGB"/>
          <p:cNvPicPr>
            <a:picLocks noChangeAspect="1" noChangeArrowheads="1"/>
          </p:cNvPicPr>
          <p:nvPr/>
        </p:nvPicPr>
        <p:blipFill>
          <a:blip r:embed="rId2" cstate="email"/>
          <a:srcRect/>
          <a:stretch>
            <a:fillRect/>
          </a:stretch>
        </p:blipFill>
        <p:spPr bwMode="auto">
          <a:xfrm>
            <a:off x="585802" y="-12879"/>
            <a:ext cx="2183107" cy="764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11"/>
          </p:nvPr>
        </p:nvSpPr>
        <p:spPr/>
        <p:txBody>
          <a:bodyPr/>
          <a:lstStyle/>
          <a:p>
            <a:r>
              <a:rPr lang="fi-FI" dirty="0" err="1" smtClean="0"/>
              <a:t>WWf</a:t>
            </a:r>
            <a:r>
              <a:rPr lang="fi-FI" dirty="0" smtClean="0"/>
              <a:t>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47</a:t>
            </a:fld>
            <a:endParaRPr lang="fi-FI"/>
          </a:p>
        </p:txBody>
      </p:sp>
      <p:pic>
        <p:nvPicPr>
          <p:cNvPr id="1026" name="Picture 2"/>
          <p:cNvPicPr>
            <a:picLocks noGrp="1" noChangeAspect="1" noChangeArrowheads="1"/>
          </p:cNvPicPr>
          <p:nvPr>
            <p:ph idx="1"/>
          </p:nvPr>
        </p:nvPicPr>
        <p:blipFill>
          <a:blip r:embed="rId2" cstate="print"/>
          <a:srcRect/>
          <a:stretch>
            <a:fillRect/>
          </a:stretch>
        </p:blipFill>
        <p:spPr bwMode="auto">
          <a:xfrm>
            <a:off x="683568" y="404664"/>
            <a:ext cx="8110670" cy="6083002"/>
          </a:xfrm>
          <a:prstGeom prst="rect">
            <a:avLst/>
          </a:prstGeom>
          <a:noFill/>
          <a:ln w="9525">
            <a:noFill/>
            <a:miter lim="800000"/>
            <a:headEnd/>
            <a:tailEnd/>
          </a:ln>
          <a:effectLst/>
        </p:spPr>
      </p:pic>
      <p:sp>
        <p:nvSpPr>
          <p:cNvPr id="8" name="Tekstikehys 7"/>
          <p:cNvSpPr txBox="1"/>
          <p:nvPr/>
        </p:nvSpPr>
        <p:spPr>
          <a:xfrm>
            <a:off x="755576" y="908720"/>
            <a:ext cx="7560840" cy="369332"/>
          </a:xfrm>
          <a:prstGeom prst="rect">
            <a:avLst/>
          </a:prstGeom>
          <a:solidFill>
            <a:schemeClr val="accent5">
              <a:lumMod val="20000"/>
              <a:lumOff val="80000"/>
              <a:alpha val="66000"/>
            </a:schemeClr>
          </a:solidFill>
        </p:spPr>
        <p:txBody>
          <a:bodyPr wrap="square" rtlCol="0">
            <a:spAutoFit/>
          </a:bodyPr>
          <a:lstStyle/>
          <a:p>
            <a:r>
              <a:rPr lang="fi-FI" b="1" dirty="0" smtClean="0"/>
              <a:t>KIITOS ! Kommentteja! </a:t>
            </a:r>
            <a:endParaRPr lang="fi-FI"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p:cNvSpPr>
            <a:spLocks noGrp="1"/>
          </p:cNvSpPr>
          <p:nvPr>
            <p:ph type="body" sz="quarter" idx="13"/>
          </p:nvPr>
        </p:nvSpPr>
        <p:spPr/>
        <p:txBody>
          <a:bodyPr/>
          <a:lstStyle/>
          <a:p>
            <a:r>
              <a:rPr lang="fi-FI" dirty="0" smtClean="0"/>
              <a:t>Loviisanjoen kosteikkojen </a:t>
            </a:r>
            <a:r>
              <a:rPr lang="fi-FI" dirty="0" err="1" smtClean="0"/>
              <a:t>yleissuunitelma</a:t>
            </a:r>
            <a:endParaRPr lang="fi-FI" dirty="0"/>
          </a:p>
        </p:txBody>
      </p:sp>
      <p:sp>
        <p:nvSpPr>
          <p:cNvPr id="7" name="Otsikko 6"/>
          <p:cNvSpPr>
            <a:spLocks noGrp="1"/>
          </p:cNvSpPr>
          <p:nvPr>
            <p:ph type="title"/>
          </p:nvPr>
        </p:nvSpPr>
        <p:spPr>
          <a:xfrm>
            <a:off x="683568" y="620688"/>
            <a:ext cx="7815600" cy="756000"/>
          </a:xfrm>
        </p:spPr>
        <p:txBody>
          <a:bodyPr/>
          <a:lstStyle/>
          <a:p>
            <a:r>
              <a:rPr lang="fi-FI" dirty="0" smtClean="0"/>
              <a:t>Erilaisia kosteikkoratkaisuja – esimerkkikuvia:</a:t>
            </a:r>
            <a:br>
              <a:rPr lang="fi-FI" dirty="0" smtClean="0"/>
            </a:br>
            <a:r>
              <a:rPr lang="fi-FI" dirty="0" smtClean="0"/>
              <a:t>pohjapadot  </a:t>
            </a:r>
            <a:endParaRPr lang="fi-FI" dirty="0"/>
          </a:p>
        </p:txBody>
      </p:sp>
      <p:sp>
        <p:nvSpPr>
          <p:cNvPr id="4" name="Alatunnisteen paikkamerkki 3"/>
          <p:cNvSpPr>
            <a:spLocks noGrp="1"/>
          </p:cNvSpPr>
          <p:nvPr>
            <p:ph type="ftr" sz="quarter" idx="11"/>
          </p:nvPr>
        </p:nvSpPr>
        <p:spPr/>
        <p:txBody>
          <a:bodyPr/>
          <a:lstStyle/>
          <a:p>
            <a:r>
              <a:rPr lang="fi-FI" dirty="0" smtClean="0"/>
              <a:t>WWF Suomi,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5</a:t>
            </a:fld>
            <a:endParaRPr lang="fi-FI"/>
          </a:p>
        </p:txBody>
      </p:sp>
      <p:pic>
        <p:nvPicPr>
          <p:cNvPr id="10" name="Picture 5" descr="Pilottikohde_ketjut_Perniö_Laukanlahteen_pato_wwf (15)"/>
          <p:cNvPicPr>
            <a:picLocks noChangeAspect="1" noChangeArrowheads="1"/>
          </p:cNvPicPr>
          <p:nvPr/>
        </p:nvPicPr>
        <p:blipFill>
          <a:blip r:embed="rId2" cstate="email"/>
          <a:srcRect/>
          <a:stretch>
            <a:fillRect/>
          </a:stretch>
        </p:blipFill>
        <p:spPr bwMode="auto">
          <a:xfrm>
            <a:off x="323528" y="1398708"/>
            <a:ext cx="4704524" cy="3528392"/>
          </a:xfrm>
          <a:prstGeom prst="rect">
            <a:avLst/>
          </a:prstGeom>
          <a:noFill/>
          <a:ln w="9525">
            <a:noFill/>
            <a:miter lim="800000"/>
            <a:headEnd/>
            <a:tailEnd/>
          </a:ln>
        </p:spPr>
      </p:pic>
      <p:pic>
        <p:nvPicPr>
          <p:cNvPr id="11" name="Picture 6" descr="mittausta (29)"/>
          <p:cNvPicPr>
            <a:picLocks noGrp="1" noChangeAspect="1" noChangeArrowheads="1"/>
          </p:cNvPicPr>
          <p:nvPr>
            <p:ph idx="1"/>
          </p:nvPr>
        </p:nvPicPr>
        <p:blipFill>
          <a:blip r:embed="rId3" cstate="email"/>
          <a:srcRect/>
          <a:stretch>
            <a:fillRect/>
          </a:stretch>
        </p:blipFill>
        <p:spPr bwMode="auto">
          <a:xfrm>
            <a:off x="5172864" y="980728"/>
            <a:ext cx="3790307" cy="2843422"/>
          </a:xfrm>
          <a:prstGeom prst="rect">
            <a:avLst/>
          </a:prstGeom>
          <a:noFill/>
          <a:ln w="9525">
            <a:noFill/>
            <a:miter lim="800000"/>
            <a:headEnd/>
            <a:tailEnd/>
          </a:ln>
        </p:spPr>
      </p:pic>
      <p:pic>
        <p:nvPicPr>
          <p:cNvPr id="12" name="Picture 8" descr="syksy 09 055"/>
          <p:cNvPicPr>
            <a:picLocks noChangeAspect="1" noChangeArrowheads="1"/>
          </p:cNvPicPr>
          <p:nvPr/>
        </p:nvPicPr>
        <p:blipFill>
          <a:blip r:embed="rId4" cstate="email"/>
          <a:srcRect/>
          <a:stretch>
            <a:fillRect/>
          </a:stretch>
        </p:blipFill>
        <p:spPr bwMode="auto">
          <a:xfrm>
            <a:off x="5436096" y="4077072"/>
            <a:ext cx="3533373" cy="2362285"/>
          </a:xfrm>
          <a:prstGeom prst="rect">
            <a:avLst/>
          </a:prstGeom>
          <a:noFill/>
          <a:ln w="9525">
            <a:noFill/>
            <a:miter lim="800000"/>
            <a:headEnd/>
            <a:tailEnd/>
          </a:ln>
        </p:spPr>
      </p:pic>
      <p:pic>
        <p:nvPicPr>
          <p:cNvPr id="13" name="Picture 5" descr="kosteikkokyltit 024"/>
          <p:cNvPicPr>
            <a:picLocks noChangeAspect="1" noChangeArrowheads="1"/>
          </p:cNvPicPr>
          <p:nvPr/>
        </p:nvPicPr>
        <p:blipFill>
          <a:blip r:embed="rId5" cstate="email"/>
          <a:srcRect/>
          <a:stretch>
            <a:fillRect/>
          </a:stretch>
        </p:blipFill>
        <p:spPr bwMode="auto">
          <a:xfrm>
            <a:off x="323528" y="4999108"/>
            <a:ext cx="1944216" cy="1458408"/>
          </a:xfrm>
          <a:prstGeom prst="rect">
            <a:avLst/>
          </a:prstGeom>
          <a:noFill/>
          <a:ln w="9525">
            <a:noFill/>
            <a:miter lim="800000"/>
            <a:headEnd/>
            <a:tailEnd/>
          </a:ln>
        </p:spPr>
      </p:pic>
      <p:sp>
        <p:nvSpPr>
          <p:cNvPr id="14" name="Tekstikehys 13"/>
          <p:cNvSpPr txBox="1"/>
          <p:nvPr/>
        </p:nvSpPr>
        <p:spPr>
          <a:xfrm>
            <a:off x="2295880" y="5157192"/>
            <a:ext cx="3096344" cy="923330"/>
          </a:xfrm>
          <a:prstGeom prst="rect">
            <a:avLst/>
          </a:prstGeom>
          <a:solidFill>
            <a:schemeClr val="accent5">
              <a:lumMod val="20000"/>
              <a:lumOff val="80000"/>
              <a:alpha val="58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fi-FI" smtClean="0">
                <a:solidFill>
                  <a:schemeClr val="tx1"/>
                </a:solidFill>
              </a:rPr>
              <a:t>Pohjapatojen harjan </a:t>
            </a:r>
            <a:r>
              <a:rPr lang="fi-FI" dirty="0" smtClean="0">
                <a:solidFill>
                  <a:schemeClr val="tx1"/>
                </a:solidFill>
              </a:rPr>
              <a:t>korkeus on noin 0,3 - 0,5 m </a:t>
            </a:r>
            <a:r>
              <a:rPr lang="fi-FI" smtClean="0">
                <a:solidFill>
                  <a:schemeClr val="tx1"/>
                </a:solidFill>
              </a:rPr>
              <a:t>uoman pohjasta</a:t>
            </a:r>
            <a:endParaRPr lang="fi-FI" dirty="0">
              <a:solidFill>
                <a:schemeClr val="tx1"/>
              </a:solidFill>
            </a:endParaRPr>
          </a:p>
        </p:txBody>
      </p:sp>
      <p:pic>
        <p:nvPicPr>
          <p:cNvPr id="15" name="Kuva 12" descr="ELY_LA01_Logo___FI_V9___RGB"/>
          <p:cNvPicPr>
            <a:picLocks noChangeAspect="1" noChangeArrowheads="1"/>
          </p:cNvPicPr>
          <p:nvPr/>
        </p:nvPicPr>
        <p:blipFill>
          <a:blip r:embed="rId6" cstate="email"/>
          <a:srcRect/>
          <a:stretch>
            <a:fillRect/>
          </a:stretch>
        </p:blipFill>
        <p:spPr bwMode="auto">
          <a:xfrm>
            <a:off x="585802" y="-12879"/>
            <a:ext cx="2183107" cy="764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3"/>
          </p:nvPr>
        </p:nvSpPr>
        <p:spPr/>
        <p:txBody>
          <a:bodyPr/>
          <a:lstStyle/>
          <a:p>
            <a:endParaRPr lang="fi-FI" dirty="0"/>
          </a:p>
        </p:txBody>
      </p:sp>
      <p:sp>
        <p:nvSpPr>
          <p:cNvPr id="5" name="Alatunnisteen paikkamerkki 4"/>
          <p:cNvSpPr>
            <a:spLocks noGrp="1"/>
          </p:cNvSpPr>
          <p:nvPr>
            <p:ph type="ftr" sz="quarter" idx="11"/>
          </p:nvPr>
        </p:nvSpPr>
        <p:spPr/>
        <p:txBody>
          <a:bodyPr/>
          <a:lstStyle/>
          <a:p>
            <a:r>
              <a:rPr lang="fi-FI" dirty="0" smtClean="0"/>
              <a:t>WWF Suomi, Elina Erkkilä</a:t>
            </a:r>
            <a:endParaRPr lang="fi-FI" dirty="0"/>
          </a:p>
        </p:txBody>
      </p:sp>
      <p:sp>
        <p:nvSpPr>
          <p:cNvPr id="6" name="Päivämäärän paikkamerkki 5"/>
          <p:cNvSpPr>
            <a:spLocks noGrp="1"/>
          </p:cNvSpPr>
          <p:nvPr>
            <p:ph type="dt" sz="half" idx="10"/>
          </p:nvPr>
        </p:nvSpPr>
        <p:spPr/>
        <p:txBody>
          <a:bodyPr/>
          <a:lstStyle/>
          <a:p>
            <a:r>
              <a:rPr lang="fi-FI" dirty="0" smtClean="0"/>
              <a:t>22.9.2011</a:t>
            </a:r>
            <a:endParaRPr lang="fi-FI" dirty="0"/>
          </a:p>
        </p:txBody>
      </p:sp>
      <p:sp>
        <p:nvSpPr>
          <p:cNvPr id="7" name="Dian numeron paikkamerkki 6"/>
          <p:cNvSpPr>
            <a:spLocks noGrp="1"/>
          </p:cNvSpPr>
          <p:nvPr>
            <p:ph type="sldNum" sz="quarter" idx="12"/>
          </p:nvPr>
        </p:nvSpPr>
        <p:spPr/>
        <p:txBody>
          <a:bodyPr/>
          <a:lstStyle/>
          <a:p>
            <a:fld id="{829D2B3A-2A87-4B2E-8EC0-A7F3EAB784B7}" type="slidenum">
              <a:rPr lang="fi-FI" smtClean="0"/>
              <a:pPr/>
              <a:t>6</a:t>
            </a:fld>
            <a:endParaRPr lang="fi-FI"/>
          </a:p>
        </p:txBody>
      </p:sp>
      <p:sp>
        <p:nvSpPr>
          <p:cNvPr id="8" name="Otsikko 6"/>
          <p:cNvSpPr>
            <a:spLocks noGrp="1"/>
          </p:cNvSpPr>
          <p:nvPr>
            <p:ph type="title" idx="4294967295"/>
          </p:nvPr>
        </p:nvSpPr>
        <p:spPr>
          <a:xfrm>
            <a:off x="1328738" y="549275"/>
            <a:ext cx="7815262" cy="755650"/>
          </a:xfrm>
        </p:spPr>
        <p:txBody>
          <a:bodyPr/>
          <a:lstStyle/>
          <a:p>
            <a:r>
              <a:rPr lang="fi-FI" dirty="0" smtClean="0"/>
              <a:t>Erilaisia kosteikkoratkaisuja – esimerkkikuvia:</a:t>
            </a:r>
            <a:br>
              <a:rPr lang="fi-FI" dirty="0" smtClean="0"/>
            </a:br>
            <a:r>
              <a:rPr lang="fi-FI" dirty="0" smtClean="0"/>
              <a:t>pohjapatojen avulla luodut mini-kosteikot</a:t>
            </a:r>
            <a:endParaRPr lang="fi-FI" dirty="0"/>
          </a:p>
        </p:txBody>
      </p:sp>
      <p:pic>
        <p:nvPicPr>
          <p:cNvPr id="10" name="Picture 2"/>
          <p:cNvPicPr>
            <a:picLocks noChangeAspect="1" noChangeArrowheads="1"/>
          </p:cNvPicPr>
          <p:nvPr/>
        </p:nvPicPr>
        <p:blipFill>
          <a:blip r:embed="rId2" cstate="email"/>
          <a:srcRect/>
          <a:stretch>
            <a:fillRect/>
          </a:stretch>
        </p:blipFill>
        <p:spPr bwMode="auto">
          <a:xfrm>
            <a:off x="1189292" y="1270428"/>
            <a:ext cx="6876256" cy="5158139"/>
          </a:xfrm>
          <a:prstGeom prst="rect">
            <a:avLst/>
          </a:prstGeom>
          <a:noFill/>
          <a:ln w="9525">
            <a:noFill/>
            <a:miter lim="800000"/>
            <a:headEnd/>
            <a:tailEnd/>
          </a:ln>
          <a:effectLst/>
        </p:spPr>
      </p:pic>
      <p:pic>
        <p:nvPicPr>
          <p:cNvPr id="9" name="Kuva 12" descr="ELY_LA01_Logo___FI_V9___RGB"/>
          <p:cNvPicPr>
            <a:picLocks noChangeAspect="1" noChangeArrowheads="1"/>
          </p:cNvPicPr>
          <p:nvPr/>
        </p:nvPicPr>
        <p:blipFill>
          <a:blip r:embed="rId3" cstate="email"/>
          <a:srcRect/>
          <a:stretch>
            <a:fillRect/>
          </a:stretch>
        </p:blipFill>
        <p:spPr bwMode="auto">
          <a:xfrm>
            <a:off x="585802" y="-12879"/>
            <a:ext cx="2183107" cy="764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207647" y="58928"/>
            <a:ext cx="8468809" cy="6351607"/>
          </a:xfrm>
          <a:prstGeom prst="rect">
            <a:avLst/>
          </a:prstGeom>
          <a:noFill/>
          <a:ln w="9525">
            <a:noFill/>
            <a:miter lim="800000"/>
            <a:headEnd/>
            <a:tailEnd/>
          </a:ln>
          <a:effectLst/>
        </p:spPr>
      </p:pic>
      <p:sp>
        <p:nvSpPr>
          <p:cNvPr id="2" name="Tekstin paikkamerkki 1"/>
          <p:cNvSpPr>
            <a:spLocks noGrp="1"/>
          </p:cNvSpPr>
          <p:nvPr>
            <p:ph type="body" sz="quarter" idx="13"/>
          </p:nvPr>
        </p:nvSpPr>
        <p:spPr>
          <a:xfrm>
            <a:off x="5364088" y="6412124"/>
            <a:ext cx="3351600" cy="694800"/>
          </a:xfrm>
        </p:spPr>
        <p:txBody>
          <a:bodyPr/>
          <a:lstStyle/>
          <a:p>
            <a:r>
              <a:rPr lang="fi-FI" dirty="0" smtClean="0"/>
              <a:t>Loviisanjoen kosteikkojen yleissuunnitelma</a:t>
            </a:r>
            <a:endParaRPr lang="fi-FI" dirty="0"/>
          </a:p>
        </p:txBody>
      </p:sp>
      <p:sp>
        <p:nvSpPr>
          <p:cNvPr id="5" name="Alatunnisteen paikkamerkki 4"/>
          <p:cNvSpPr>
            <a:spLocks noGrp="1"/>
          </p:cNvSpPr>
          <p:nvPr>
            <p:ph type="ftr" sz="quarter" idx="11"/>
          </p:nvPr>
        </p:nvSpPr>
        <p:spPr/>
        <p:txBody>
          <a:bodyPr/>
          <a:lstStyle/>
          <a:p>
            <a:r>
              <a:rPr lang="fi-FI" dirty="0" smtClean="0"/>
              <a:t>WWF Suomi, Elina Erkkilä</a:t>
            </a:r>
            <a:endParaRPr lang="fi-FI" dirty="0"/>
          </a:p>
        </p:txBody>
      </p:sp>
      <p:sp>
        <p:nvSpPr>
          <p:cNvPr id="6" name="Päivämäärän paikkamerkki 5"/>
          <p:cNvSpPr>
            <a:spLocks noGrp="1"/>
          </p:cNvSpPr>
          <p:nvPr>
            <p:ph type="dt" sz="half" idx="10"/>
          </p:nvPr>
        </p:nvSpPr>
        <p:spPr/>
        <p:txBody>
          <a:bodyPr/>
          <a:lstStyle/>
          <a:p>
            <a:r>
              <a:rPr lang="fi-FI" dirty="0" smtClean="0"/>
              <a:t>22.9.2011</a:t>
            </a:r>
            <a:endParaRPr lang="fi-FI" dirty="0"/>
          </a:p>
        </p:txBody>
      </p:sp>
      <p:sp>
        <p:nvSpPr>
          <p:cNvPr id="7" name="Dian numeron paikkamerkki 6"/>
          <p:cNvSpPr>
            <a:spLocks noGrp="1"/>
          </p:cNvSpPr>
          <p:nvPr>
            <p:ph type="sldNum" sz="quarter" idx="12"/>
          </p:nvPr>
        </p:nvSpPr>
        <p:spPr/>
        <p:txBody>
          <a:bodyPr/>
          <a:lstStyle/>
          <a:p>
            <a:fld id="{829D2B3A-2A87-4B2E-8EC0-A7F3EAB784B7}" type="slidenum">
              <a:rPr lang="fi-FI" smtClean="0"/>
              <a:pPr/>
              <a:t>7</a:t>
            </a:fld>
            <a:endParaRPr lang="fi-FI" dirty="0"/>
          </a:p>
        </p:txBody>
      </p:sp>
      <p:sp>
        <p:nvSpPr>
          <p:cNvPr id="3" name="Otsikko 2"/>
          <p:cNvSpPr>
            <a:spLocks noGrp="1"/>
          </p:cNvSpPr>
          <p:nvPr>
            <p:ph type="title" idx="4294967295"/>
          </p:nvPr>
        </p:nvSpPr>
        <p:spPr>
          <a:xfrm>
            <a:off x="323528" y="408000"/>
            <a:ext cx="7815262" cy="755650"/>
          </a:xfrm>
        </p:spPr>
        <p:txBody>
          <a:bodyPr/>
          <a:lstStyle/>
          <a:p>
            <a:r>
              <a:rPr lang="fi-FI" dirty="0" smtClean="0"/>
              <a:t>Erilaisia kosteikkoratkaisuja – esimerkkikuvia:</a:t>
            </a:r>
            <a:br>
              <a:rPr lang="fi-FI" dirty="0" smtClean="0"/>
            </a:br>
            <a:r>
              <a:rPr lang="fi-FI" dirty="0" smtClean="0"/>
              <a:t>patoamalla luodut kosteikot</a:t>
            </a:r>
            <a:endParaRPr lang="fi-FI" dirty="0"/>
          </a:p>
        </p:txBody>
      </p:sp>
      <p:pic>
        <p:nvPicPr>
          <p:cNvPr id="15" name="Sisällön paikkamerkki 14" descr="bredviken_villaholm 00105.jpg"/>
          <p:cNvPicPr>
            <a:picLocks noGrp="1" noChangeAspect="1"/>
          </p:cNvPicPr>
          <p:nvPr>
            <p:ph idx="1"/>
          </p:nvPr>
        </p:nvPicPr>
        <p:blipFill>
          <a:blip r:embed="rId3" cstate="email"/>
          <a:stretch>
            <a:fillRect/>
          </a:stretch>
        </p:blipFill>
        <p:spPr>
          <a:xfrm>
            <a:off x="5133996" y="3759236"/>
            <a:ext cx="3545458" cy="26580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orakulmio 13"/>
          <p:cNvSpPr/>
          <p:nvPr/>
        </p:nvSpPr>
        <p:spPr>
          <a:xfrm>
            <a:off x="251520" y="0"/>
            <a:ext cx="8568952" cy="12687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Kuva 10" descr="Krapuojan_kosteikko (1).jpg"/>
          <p:cNvPicPr>
            <a:picLocks noChangeAspect="1"/>
          </p:cNvPicPr>
          <p:nvPr/>
        </p:nvPicPr>
        <p:blipFill>
          <a:blip r:embed="rId2" cstate="email"/>
          <a:stretch>
            <a:fillRect/>
          </a:stretch>
        </p:blipFill>
        <p:spPr>
          <a:xfrm>
            <a:off x="209316" y="0"/>
            <a:ext cx="8676456" cy="6507342"/>
          </a:xfrm>
          <a:prstGeom prst="rect">
            <a:avLst/>
          </a:prstGeom>
          <a:ln>
            <a:noFill/>
          </a:ln>
          <a:effectLst>
            <a:outerShdw blurRad="292100" dist="139700" dir="2700000" algn="tl" rotWithShape="0">
              <a:srgbClr val="333333">
                <a:alpha val="65000"/>
              </a:srgbClr>
            </a:outerShdw>
          </a:effectLst>
        </p:spPr>
      </p:pic>
      <p:sp>
        <p:nvSpPr>
          <p:cNvPr id="2" name="Tekstin paikkamerkki 1"/>
          <p:cNvSpPr>
            <a:spLocks noGrp="1"/>
          </p:cNvSpPr>
          <p:nvPr>
            <p:ph type="body" sz="quarter" idx="13"/>
          </p:nvPr>
        </p:nvSpPr>
        <p:spPr>
          <a:xfrm>
            <a:off x="5792400" y="6444560"/>
            <a:ext cx="3351600" cy="694800"/>
          </a:xfrm>
        </p:spPr>
        <p:txBody>
          <a:bodyPr/>
          <a:lstStyle/>
          <a:p>
            <a:r>
              <a:rPr lang="fi-FI" dirty="0" smtClean="0"/>
              <a:t>Loviisanjoen kosteikkojen yleissuunnitelma</a:t>
            </a:r>
          </a:p>
        </p:txBody>
      </p:sp>
      <p:sp>
        <p:nvSpPr>
          <p:cNvPr id="5" name="Alatunnisteen paikkamerkki 4"/>
          <p:cNvSpPr>
            <a:spLocks noGrp="1"/>
          </p:cNvSpPr>
          <p:nvPr>
            <p:ph type="ftr" sz="quarter" idx="11"/>
          </p:nvPr>
        </p:nvSpPr>
        <p:spPr/>
        <p:txBody>
          <a:bodyPr/>
          <a:lstStyle/>
          <a:p>
            <a:r>
              <a:rPr lang="fi-FI" dirty="0" smtClean="0"/>
              <a:t>WWF Suomi, Elina Erkkilä</a:t>
            </a:r>
            <a:endParaRPr lang="fi-FI" dirty="0"/>
          </a:p>
        </p:txBody>
      </p:sp>
      <p:sp>
        <p:nvSpPr>
          <p:cNvPr id="6" name="Päivämäärän paikkamerkki 5"/>
          <p:cNvSpPr>
            <a:spLocks noGrp="1"/>
          </p:cNvSpPr>
          <p:nvPr>
            <p:ph type="dt" sz="half" idx="10"/>
          </p:nvPr>
        </p:nvSpPr>
        <p:spPr/>
        <p:txBody>
          <a:bodyPr/>
          <a:lstStyle/>
          <a:p>
            <a:r>
              <a:rPr lang="fi-FI" dirty="0" smtClean="0"/>
              <a:t>22.9.2011</a:t>
            </a:r>
            <a:endParaRPr lang="fi-FI" dirty="0"/>
          </a:p>
        </p:txBody>
      </p:sp>
      <p:sp>
        <p:nvSpPr>
          <p:cNvPr id="7" name="Dian numeron paikkamerkki 6"/>
          <p:cNvSpPr>
            <a:spLocks noGrp="1"/>
          </p:cNvSpPr>
          <p:nvPr>
            <p:ph type="sldNum" sz="quarter" idx="12"/>
          </p:nvPr>
        </p:nvSpPr>
        <p:spPr/>
        <p:txBody>
          <a:bodyPr/>
          <a:lstStyle/>
          <a:p>
            <a:fld id="{829D2B3A-2A87-4B2E-8EC0-A7F3EAB784B7}" type="slidenum">
              <a:rPr lang="fi-FI" smtClean="0"/>
              <a:pPr/>
              <a:t>8</a:t>
            </a:fld>
            <a:endParaRPr lang="fi-FI"/>
          </a:p>
        </p:txBody>
      </p:sp>
      <p:sp>
        <p:nvSpPr>
          <p:cNvPr id="8" name="Otsikko 6"/>
          <p:cNvSpPr>
            <a:spLocks noGrp="1"/>
          </p:cNvSpPr>
          <p:nvPr>
            <p:ph type="title" idx="4294967295"/>
          </p:nvPr>
        </p:nvSpPr>
        <p:spPr>
          <a:xfrm>
            <a:off x="179512" y="188640"/>
            <a:ext cx="7815262" cy="755650"/>
          </a:xfrm>
          <a:solidFill>
            <a:schemeClr val="accent5">
              <a:lumMod val="20000"/>
              <a:lumOff val="80000"/>
              <a:alpha val="57000"/>
            </a:schemeClr>
          </a:solidFill>
        </p:spPr>
        <p:txBody>
          <a:bodyPr/>
          <a:lstStyle/>
          <a:p>
            <a:r>
              <a:rPr lang="fi-FI" b="1" dirty="0" smtClean="0">
                <a:solidFill>
                  <a:schemeClr val="tx1"/>
                </a:solidFill>
              </a:rPr>
              <a:t>Erilaisia kosteikkoratkaisuja – esimerkkikuvia:</a:t>
            </a:r>
            <a:br>
              <a:rPr lang="fi-FI" b="1" dirty="0" smtClean="0">
                <a:solidFill>
                  <a:schemeClr val="tx1"/>
                </a:solidFill>
              </a:rPr>
            </a:br>
            <a:r>
              <a:rPr lang="fi-FI" b="1" dirty="0" smtClean="0">
                <a:solidFill>
                  <a:schemeClr val="tx1"/>
                </a:solidFill>
              </a:rPr>
              <a:t>kaivamalla tehdyt kosteikot</a:t>
            </a:r>
            <a:endParaRPr lang="fi-FI" b="1" dirty="0">
              <a:solidFill>
                <a:schemeClr val="tx1"/>
              </a:solidFill>
            </a:endParaRPr>
          </a:p>
        </p:txBody>
      </p:sp>
      <p:pic>
        <p:nvPicPr>
          <p:cNvPr id="9" name="Picture 9" descr="IMG_1569"/>
          <p:cNvPicPr>
            <a:picLocks noChangeAspect="1" noChangeArrowheads="1"/>
          </p:cNvPicPr>
          <p:nvPr/>
        </p:nvPicPr>
        <p:blipFill>
          <a:blip r:embed="rId3" cstate="email"/>
          <a:srcRect/>
          <a:stretch>
            <a:fillRect/>
          </a:stretch>
        </p:blipFill>
        <p:spPr bwMode="auto">
          <a:xfrm>
            <a:off x="6458276" y="4654804"/>
            <a:ext cx="2447925" cy="1836737"/>
          </a:xfrm>
          <a:prstGeom prst="rect">
            <a:avLst/>
          </a:prstGeom>
          <a:noFill/>
          <a:ln w="9525">
            <a:noFill/>
            <a:miter lim="800000"/>
            <a:headEnd/>
            <a:tailEnd/>
          </a:ln>
        </p:spPr>
      </p:pic>
      <p:pic>
        <p:nvPicPr>
          <p:cNvPr id="13" name="Kuva 12" descr="parainen.jpg"/>
          <p:cNvPicPr>
            <a:picLocks noChangeAspect="1"/>
          </p:cNvPicPr>
          <p:nvPr/>
        </p:nvPicPr>
        <p:blipFill>
          <a:blip r:embed="rId4" cstate="email"/>
          <a:stretch>
            <a:fillRect/>
          </a:stretch>
        </p:blipFill>
        <p:spPr>
          <a:xfrm>
            <a:off x="221716" y="2954748"/>
            <a:ext cx="2376264" cy="355329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endParaRPr lang="fi-FI" dirty="0"/>
          </a:p>
        </p:txBody>
      </p:sp>
      <p:sp>
        <p:nvSpPr>
          <p:cNvPr id="4" name="Alatunnisteen paikkamerkki 3"/>
          <p:cNvSpPr>
            <a:spLocks noGrp="1"/>
          </p:cNvSpPr>
          <p:nvPr>
            <p:ph type="ftr" sz="quarter" idx="11"/>
          </p:nvPr>
        </p:nvSpPr>
        <p:spPr/>
        <p:txBody>
          <a:bodyPr/>
          <a:lstStyle/>
          <a:p>
            <a:r>
              <a:rPr lang="fi-FI" dirty="0" smtClean="0"/>
              <a:t>WWF Suomi , Elina Erkkilä</a:t>
            </a:r>
            <a:endParaRPr lang="fi-FI" dirty="0"/>
          </a:p>
        </p:txBody>
      </p:sp>
      <p:sp>
        <p:nvSpPr>
          <p:cNvPr id="5" name="Päivämäärän paikkamerkki 4"/>
          <p:cNvSpPr>
            <a:spLocks noGrp="1"/>
          </p:cNvSpPr>
          <p:nvPr>
            <p:ph type="dt" sz="half" idx="10"/>
          </p:nvPr>
        </p:nvSpPr>
        <p:spPr/>
        <p:txBody>
          <a:bodyPr/>
          <a:lstStyle/>
          <a:p>
            <a:r>
              <a:rPr lang="fi-FI" dirty="0" smtClean="0"/>
              <a:t>22.9.2011</a:t>
            </a:r>
            <a:endParaRPr lang="fi-FI" dirty="0"/>
          </a:p>
        </p:txBody>
      </p:sp>
      <p:sp>
        <p:nvSpPr>
          <p:cNvPr id="6" name="Dian numeron paikkamerkki 5"/>
          <p:cNvSpPr>
            <a:spLocks noGrp="1"/>
          </p:cNvSpPr>
          <p:nvPr>
            <p:ph type="sldNum" sz="quarter" idx="12"/>
          </p:nvPr>
        </p:nvSpPr>
        <p:spPr/>
        <p:txBody>
          <a:bodyPr/>
          <a:lstStyle/>
          <a:p>
            <a:fld id="{829D2B3A-2A87-4B2E-8EC0-A7F3EAB784B7}" type="slidenum">
              <a:rPr lang="fi-FI" smtClean="0"/>
              <a:pPr/>
              <a:t>9</a:t>
            </a:fld>
            <a:endParaRPr lang="fi-FI"/>
          </a:p>
        </p:txBody>
      </p:sp>
      <p:sp>
        <p:nvSpPr>
          <p:cNvPr id="7" name="Tekstin paikkamerkki 1"/>
          <p:cNvSpPr txBox="1">
            <a:spLocks/>
          </p:cNvSpPr>
          <p:nvPr/>
        </p:nvSpPr>
        <p:spPr>
          <a:xfrm>
            <a:off x="5792400" y="6444560"/>
            <a:ext cx="3351600" cy="694800"/>
          </a:xfrm>
          <a:prstGeom prst="rect">
            <a:avLst/>
          </a:prstGeom>
        </p:spPr>
        <p:txBody>
          <a:bodyPr vert="horz" lIns="91440" tIns="45720" rIns="91440" bIns="45720" rtlCol="0">
            <a:noAutofit/>
          </a:bodyPr>
          <a:lstStyle/>
          <a:p>
            <a:pPr marL="180000" marR="0" lvl="0" indent="-1800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i-FI" sz="1400" b="1" i="0" u="none" strike="noStrike" kern="1200" cap="none" spc="0" normalizeH="0" baseline="0" noProof="0" smtClean="0">
                <a:ln>
                  <a:noFill/>
                </a:ln>
                <a:solidFill>
                  <a:srgbClr val="404040"/>
                </a:solidFill>
                <a:effectLst/>
                <a:uLnTx/>
                <a:uFillTx/>
                <a:latin typeface="+mn-lt"/>
                <a:ea typeface="+mn-ea"/>
                <a:cs typeface="+mn-cs"/>
              </a:rPr>
              <a:t>Loviisanjoen kosteikkojen yleissuunnitelma</a:t>
            </a:r>
            <a:endParaRPr kumimoji="0" lang="fi-FI" sz="1400" b="1" i="0" u="none" strike="noStrike" kern="1200" cap="none" spc="0" normalizeH="0" baseline="0" noProof="0" dirty="0" smtClean="0">
              <a:ln>
                <a:noFill/>
              </a:ln>
              <a:solidFill>
                <a:srgbClr val="404040"/>
              </a:solidFill>
              <a:effectLst/>
              <a:uLnTx/>
              <a:uFillTx/>
              <a:latin typeface="+mn-lt"/>
              <a:ea typeface="+mn-ea"/>
              <a:cs typeface="+mn-cs"/>
            </a:endParaRPr>
          </a:p>
        </p:txBody>
      </p:sp>
      <p:pic>
        <p:nvPicPr>
          <p:cNvPr id="2050" name="Picture 2"/>
          <p:cNvPicPr>
            <a:picLocks noChangeAspect="1" noChangeArrowheads="1"/>
          </p:cNvPicPr>
          <p:nvPr/>
        </p:nvPicPr>
        <p:blipFill>
          <a:blip r:embed="rId2" cstate="email"/>
          <a:srcRect/>
          <a:stretch>
            <a:fillRect/>
          </a:stretch>
        </p:blipFill>
        <p:spPr bwMode="auto">
          <a:xfrm>
            <a:off x="0" y="0"/>
            <a:ext cx="9600000" cy="72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WF">
  <a:themeElements>
    <a:clrScheme name="WWF_uusi">
      <a:dk1>
        <a:sysClr val="windowText" lastClr="000000"/>
      </a:dk1>
      <a:lt1>
        <a:sysClr val="window" lastClr="FFFFFF"/>
      </a:lt1>
      <a:dk2>
        <a:srgbClr val="007932"/>
      </a:dk2>
      <a:lt2>
        <a:srgbClr val="EEECE1"/>
      </a:lt2>
      <a:accent1>
        <a:srgbClr val="007932"/>
      </a:accent1>
      <a:accent2>
        <a:srgbClr val="00728F"/>
      </a:accent2>
      <a:accent3>
        <a:srgbClr val="F37043"/>
      </a:accent3>
      <a:accent4>
        <a:srgbClr val="8CC63F"/>
      </a:accent4>
      <a:accent5>
        <a:srgbClr val="00ACCD"/>
      </a:accent5>
      <a:accent6>
        <a:srgbClr val="FAA61A"/>
      </a:accent6>
      <a:hlink>
        <a:srgbClr val="0000FF"/>
      </a:hlink>
      <a:folHlink>
        <a:srgbClr val="800080"/>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WF Blue">
  <a:themeElements>
    <a:clrScheme name="WWF_uusi">
      <a:dk1>
        <a:sysClr val="windowText" lastClr="000000"/>
      </a:dk1>
      <a:lt1>
        <a:sysClr val="window" lastClr="FFFFFF"/>
      </a:lt1>
      <a:dk2>
        <a:srgbClr val="007932"/>
      </a:dk2>
      <a:lt2>
        <a:srgbClr val="EEECE1"/>
      </a:lt2>
      <a:accent1>
        <a:srgbClr val="007932"/>
      </a:accent1>
      <a:accent2>
        <a:srgbClr val="00728F"/>
      </a:accent2>
      <a:accent3>
        <a:srgbClr val="F37043"/>
      </a:accent3>
      <a:accent4>
        <a:srgbClr val="8CC63F"/>
      </a:accent4>
      <a:accent5>
        <a:srgbClr val="00ACCD"/>
      </a:accent5>
      <a:accent6>
        <a:srgbClr val="FAA61A"/>
      </a:accent6>
      <a:hlink>
        <a:srgbClr val="0000FF"/>
      </a:hlink>
      <a:folHlink>
        <a:srgbClr val="800080"/>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WF Orange">
  <a:themeElements>
    <a:clrScheme name="WWF_uusi">
      <a:dk1>
        <a:sysClr val="windowText" lastClr="000000"/>
      </a:dk1>
      <a:lt1>
        <a:sysClr val="window" lastClr="FFFFFF"/>
      </a:lt1>
      <a:dk2>
        <a:srgbClr val="007932"/>
      </a:dk2>
      <a:lt2>
        <a:srgbClr val="EEECE1"/>
      </a:lt2>
      <a:accent1>
        <a:srgbClr val="007932"/>
      </a:accent1>
      <a:accent2>
        <a:srgbClr val="00728F"/>
      </a:accent2>
      <a:accent3>
        <a:srgbClr val="F37043"/>
      </a:accent3>
      <a:accent4>
        <a:srgbClr val="8CC63F"/>
      </a:accent4>
      <a:accent5>
        <a:srgbClr val="00ACCD"/>
      </a:accent5>
      <a:accent6>
        <a:srgbClr val="FAA61A"/>
      </a:accent6>
      <a:hlink>
        <a:srgbClr val="0000FF"/>
      </a:hlink>
      <a:folHlink>
        <a:srgbClr val="800080"/>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WWF</Template>
  <TotalTime>1452</TotalTime>
  <Words>2969</Words>
  <Application>Microsoft Office PowerPoint</Application>
  <PresentationFormat>Näytössä katseltava diaesitys (4:3)</PresentationFormat>
  <Paragraphs>448</Paragraphs>
  <Slides>47</Slides>
  <Notes>0</Notes>
  <HiddenSlides>0</HiddenSlides>
  <MMClips>0</MMClips>
  <ScaleCrop>false</ScaleCrop>
  <HeadingPairs>
    <vt:vector size="4" baseType="variant">
      <vt:variant>
        <vt:lpstr>Teema</vt:lpstr>
      </vt:variant>
      <vt:variant>
        <vt:i4>3</vt:i4>
      </vt:variant>
      <vt:variant>
        <vt:lpstr>Dian otsikot</vt:lpstr>
      </vt:variant>
      <vt:variant>
        <vt:i4>47</vt:i4>
      </vt:variant>
    </vt:vector>
  </HeadingPairs>
  <TitlesOfParts>
    <vt:vector size="50" baseType="lpstr">
      <vt:lpstr>WWF</vt:lpstr>
      <vt:lpstr>WWF Blue</vt:lpstr>
      <vt:lpstr>WWF Orange</vt:lpstr>
      <vt:lpstr>Loviisanjoen kosteikkojen yleissuunnitelma - asukastilaisuus</vt:lpstr>
      <vt:lpstr>Esityksen sisältö</vt:lpstr>
      <vt:lpstr>Yleissuunnitelma-prosessi ja sen eteneminen</vt:lpstr>
      <vt:lpstr>Miksi kosteikkoja kannattaa perustaa? </vt:lpstr>
      <vt:lpstr>Erilaisia kosteikkoratkaisuja – esimerkkikuvia: pohjapadot  </vt:lpstr>
      <vt:lpstr>Erilaisia kosteikkoratkaisuja – esimerkkikuvia: pohjapatojen avulla luodut mini-kosteikot</vt:lpstr>
      <vt:lpstr>Erilaisia kosteikkoratkaisuja – esimerkkikuvia: patoamalla luodut kosteikot</vt:lpstr>
      <vt:lpstr>Erilaisia kosteikkoratkaisuja – esimerkkikuvia: kaivamalla tehdyt kosteikot</vt:lpstr>
      <vt:lpstr>Dia 9</vt:lpstr>
      <vt:lpstr>Kosteikkoehdotuksiin vaikuttavia asioita  alueella ja työn periaatteita</vt:lpstr>
      <vt:lpstr>Kohde-ehdotusten esittely ja alueiden erityispiirteet:  Rutumin alue </vt:lpstr>
      <vt:lpstr>Dia 12</vt:lpstr>
      <vt:lpstr>Dia 13</vt:lpstr>
      <vt:lpstr>Dia 14</vt:lpstr>
      <vt:lpstr>Dia 15</vt:lpstr>
      <vt:lpstr>Dia 16</vt:lpstr>
      <vt:lpstr>Kohde-ehdotusten esittely ja alueiden erityispiirteet:  Kvarnbackenin, Hommansbyn ja Andersbyn alue </vt:lpstr>
      <vt:lpstr>Dia 18</vt:lpstr>
      <vt:lpstr>Dia 19</vt:lpstr>
      <vt:lpstr>Dia 20</vt:lpstr>
      <vt:lpstr>Dia 21</vt:lpstr>
      <vt:lpstr>Kohde-ehdotusten esittely ja alueiden erityispiirteet: Skinnarbyn, Tavastbyn ja Mittibyn alue  </vt:lpstr>
      <vt:lpstr>Dia 23</vt:lpstr>
      <vt:lpstr>Kohde-ehdotusten esittely ja alueiden erityispiirteet: Paavalin kylän ja Kuggomin alue  </vt:lpstr>
      <vt:lpstr>Dia 25</vt:lpstr>
      <vt:lpstr>Dia 26</vt:lpstr>
      <vt:lpstr>Kohde-ehdotusten esittely ja alueiden erityispiirteet:  Hardomin alue, Hardombäcken ja sen lasku-uomat  </vt:lpstr>
      <vt:lpstr>Dia 28</vt:lpstr>
      <vt:lpstr>Dia 29</vt:lpstr>
      <vt:lpstr>Dia 30</vt:lpstr>
      <vt:lpstr>Dia 31</vt:lpstr>
      <vt:lpstr>Kohde-ehdotusten esittely ja alueiden erityispiirteet:  Gislomin alue  </vt:lpstr>
      <vt:lpstr>Dia 33</vt:lpstr>
      <vt:lpstr>Dia 34</vt:lpstr>
      <vt:lpstr>Dia 35</vt:lpstr>
      <vt:lpstr>Kohde-ehdotusten esittely ja alueiden erityispiirteet:  Lapinjärven ympäristö  </vt:lpstr>
      <vt:lpstr>Dia 37</vt:lpstr>
      <vt:lpstr>Dia 38</vt:lpstr>
      <vt:lpstr>Dia 39</vt:lpstr>
      <vt:lpstr>Kohde-ehdotusten esittely ja alueiden erityispiirteet:  Lamminalhon alue  </vt:lpstr>
      <vt:lpstr>Dia 41</vt:lpstr>
      <vt:lpstr>Dia 42</vt:lpstr>
      <vt:lpstr>Dia 43</vt:lpstr>
      <vt:lpstr>Dia 44</vt:lpstr>
      <vt:lpstr>Yhteenveto</vt:lpstr>
      <vt:lpstr>Jatkotoimet ja tulevaisuuden suunnitelmat </vt:lpstr>
      <vt:lpstr>Dia 47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Loviisanjoen yleissuunnitelma - asukatilaisuus</dc:title>
  <dc:creator>Elina</dc:creator>
  <cp:lastModifiedBy>Elina</cp:lastModifiedBy>
  <cp:revision>82</cp:revision>
  <dcterms:created xsi:type="dcterms:W3CDTF">2011-09-17T10:45:29Z</dcterms:created>
  <dcterms:modified xsi:type="dcterms:W3CDTF">2011-09-23T08:23:59Z</dcterms:modified>
</cp:coreProperties>
</file>